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6"/>
  </p:notesMasterIdLst>
  <p:sldIdLst>
    <p:sldId id="257" r:id="rId2"/>
    <p:sldId id="262" r:id="rId3"/>
    <p:sldId id="287" r:id="rId4"/>
    <p:sldId id="288" r:id="rId5"/>
    <p:sldId id="289" r:id="rId6"/>
    <p:sldId id="290" r:id="rId7"/>
    <p:sldId id="292" r:id="rId8"/>
    <p:sldId id="293" r:id="rId9"/>
    <p:sldId id="294" r:id="rId10"/>
    <p:sldId id="295" r:id="rId11"/>
    <p:sldId id="291" r:id="rId12"/>
    <p:sldId id="296" r:id="rId13"/>
    <p:sldId id="274" r:id="rId14"/>
    <p:sldId id="273" r:id="rId15"/>
    <p:sldId id="275" r:id="rId16"/>
    <p:sldId id="282" r:id="rId17"/>
    <p:sldId id="285" r:id="rId18"/>
    <p:sldId id="276" r:id="rId19"/>
    <p:sldId id="277" r:id="rId20"/>
    <p:sldId id="278" r:id="rId21"/>
    <p:sldId id="267" r:id="rId22"/>
    <p:sldId id="264" r:id="rId23"/>
    <p:sldId id="281" r:id="rId24"/>
    <p:sldId id="259" r:id="rId25"/>
    <p:sldId id="269" r:id="rId26"/>
    <p:sldId id="270" r:id="rId27"/>
    <p:sldId id="266" r:id="rId28"/>
    <p:sldId id="283" r:id="rId29"/>
    <p:sldId id="280" r:id="rId30"/>
    <p:sldId id="265" r:id="rId31"/>
    <p:sldId id="279" r:id="rId32"/>
    <p:sldId id="286" r:id="rId33"/>
    <p:sldId id="284" r:id="rId34"/>
    <p:sldId id="271" r:id="rId35"/>
  </p:sldIdLst>
  <p:sldSz cx="12192000" cy="6858000"/>
  <p:notesSz cx="9928225"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63" autoAdjust="0"/>
  </p:normalViewPr>
  <p:slideViewPr>
    <p:cSldViewPr snapToGrid="0">
      <p:cViewPr varScale="1">
        <p:scale>
          <a:sx n="97" d="100"/>
          <a:sy n="97" d="100"/>
        </p:scale>
        <p:origin x="171" y="48"/>
      </p:cViewPr>
      <p:guideLst/>
    </p:cSldViewPr>
  </p:slideViewPr>
  <p:notesTextViewPr>
    <p:cViewPr>
      <p:scale>
        <a:sx n="1" d="1"/>
        <a:sy n="1" d="1"/>
      </p:scale>
      <p:origin x="0" y="0"/>
    </p:cViewPr>
  </p:notesTextViewPr>
  <p:notesViewPr>
    <p:cSldViewPr snapToGrid="0">
      <p:cViewPr varScale="1">
        <p:scale>
          <a:sx n="56" d="100"/>
          <a:sy n="56" d="100"/>
        </p:scale>
        <p:origin x="285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a1a4dc899414fe72" providerId="LiveId" clId="{BAB7FDD6-EF63-4762-B169-3BED963DD5B2}"/>
    <pc:docChg chg="custSel addSld modSld">
      <pc:chgData name="" userId="a1a4dc899414fe72" providerId="LiveId" clId="{BAB7FDD6-EF63-4762-B169-3BED963DD5B2}" dt="2023-09-15T07:42:10.709" v="446" actId="1076"/>
      <pc:docMkLst>
        <pc:docMk/>
      </pc:docMkLst>
      <pc:sldChg chg="modSp">
        <pc:chgData name="" userId="a1a4dc899414fe72" providerId="LiveId" clId="{BAB7FDD6-EF63-4762-B169-3BED963DD5B2}" dt="2023-09-15T06:29:32.248" v="223" actId="20577"/>
        <pc:sldMkLst>
          <pc:docMk/>
          <pc:sldMk cId="2767046389" sldId="259"/>
        </pc:sldMkLst>
        <pc:spChg chg="mod">
          <ac:chgData name="" userId="a1a4dc899414fe72" providerId="LiveId" clId="{BAB7FDD6-EF63-4762-B169-3BED963DD5B2}" dt="2023-09-15T06:29:32.248" v="223" actId="20577"/>
          <ac:spMkLst>
            <pc:docMk/>
            <pc:sldMk cId="2767046389" sldId="259"/>
            <ac:spMk id="3" creationId="{00000000-0000-0000-0000-000000000000}"/>
          </ac:spMkLst>
        </pc:spChg>
      </pc:sldChg>
      <pc:sldChg chg="modSp">
        <pc:chgData name="" userId="a1a4dc899414fe72" providerId="LiveId" clId="{BAB7FDD6-EF63-4762-B169-3BED963DD5B2}" dt="2023-09-15T06:31:05.402" v="225"/>
        <pc:sldMkLst>
          <pc:docMk/>
          <pc:sldMk cId="3236992425" sldId="271"/>
        </pc:sldMkLst>
        <pc:spChg chg="mod">
          <ac:chgData name="" userId="a1a4dc899414fe72" providerId="LiveId" clId="{BAB7FDD6-EF63-4762-B169-3BED963DD5B2}" dt="2023-09-15T06:31:05.402" v="225"/>
          <ac:spMkLst>
            <pc:docMk/>
            <pc:sldMk cId="3236992425" sldId="271"/>
            <ac:spMk id="3" creationId="{00000000-0000-0000-0000-000000000000}"/>
          </ac:spMkLst>
        </pc:spChg>
      </pc:sldChg>
      <pc:sldChg chg="addSp delSp modSp">
        <pc:chgData name="" userId="a1a4dc899414fe72" providerId="LiveId" clId="{BAB7FDD6-EF63-4762-B169-3BED963DD5B2}" dt="2023-09-15T07:37:55.450" v="293" actId="1076"/>
        <pc:sldMkLst>
          <pc:docMk/>
          <pc:sldMk cId="666764698" sldId="287"/>
        </pc:sldMkLst>
        <pc:spChg chg="mod">
          <ac:chgData name="" userId="a1a4dc899414fe72" providerId="LiveId" clId="{BAB7FDD6-EF63-4762-B169-3BED963DD5B2}" dt="2023-09-15T06:34:32.995" v="273"/>
          <ac:spMkLst>
            <pc:docMk/>
            <pc:sldMk cId="666764698" sldId="287"/>
            <ac:spMk id="2" creationId="{A89F373E-69C0-4000-B263-41F9D7E11EC9}"/>
          </ac:spMkLst>
        </pc:spChg>
        <pc:spChg chg="mod">
          <ac:chgData name="" userId="a1a4dc899414fe72" providerId="LiveId" clId="{BAB7FDD6-EF63-4762-B169-3BED963DD5B2}" dt="2023-09-15T07:37:35.949" v="289" actId="6549"/>
          <ac:spMkLst>
            <pc:docMk/>
            <pc:sldMk cId="666764698" sldId="287"/>
            <ac:spMk id="3" creationId="{0EEE7AC8-FE53-470D-A7C4-736E17F2850F}"/>
          </ac:spMkLst>
        </pc:spChg>
        <pc:picChg chg="add mod">
          <ac:chgData name="" userId="a1a4dc899414fe72" providerId="LiveId" clId="{BAB7FDD6-EF63-4762-B169-3BED963DD5B2}" dt="2023-09-15T07:37:55.450" v="293" actId="1076"/>
          <ac:picMkLst>
            <pc:docMk/>
            <pc:sldMk cId="666764698" sldId="287"/>
            <ac:picMk id="8" creationId="{A31D1617-505D-42DF-8036-55E04EEF06A6}"/>
          </ac:picMkLst>
        </pc:picChg>
        <pc:picChg chg="add del mod">
          <ac:chgData name="" userId="a1a4dc899414fe72" providerId="LiveId" clId="{BAB7FDD6-EF63-4762-B169-3BED963DD5B2}" dt="2023-09-15T07:37:34.160" v="288" actId="478"/>
          <ac:picMkLst>
            <pc:docMk/>
            <pc:sldMk cId="666764698" sldId="287"/>
            <ac:picMk id="1026" creationId="{AB14B0FF-B932-4606-AB7C-75568A7DD787}"/>
          </ac:picMkLst>
        </pc:picChg>
      </pc:sldChg>
      <pc:sldChg chg="addSp delSp modSp add">
        <pc:chgData name="" userId="a1a4dc899414fe72" providerId="LiveId" clId="{BAB7FDD6-EF63-4762-B169-3BED963DD5B2}" dt="2023-09-15T07:42:10.709" v="446" actId="1076"/>
        <pc:sldMkLst>
          <pc:docMk/>
          <pc:sldMk cId="801361222" sldId="288"/>
        </pc:sldMkLst>
        <pc:spChg chg="mod">
          <ac:chgData name="" userId="a1a4dc899414fe72" providerId="LiveId" clId="{BAB7FDD6-EF63-4762-B169-3BED963DD5B2}" dt="2023-09-15T07:38:54.009" v="441"/>
          <ac:spMkLst>
            <pc:docMk/>
            <pc:sldMk cId="801361222" sldId="288"/>
            <ac:spMk id="3" creationId="{0EEE7AC8-FE53-470D-A7C4-736E17F2850F}"/>
          </ac:spMkLst>
        </pc:spChg>
        <pc:picChg chg="add mod">
          <ac:chgData name="" userId="a1a4dc899414fe72" providerId="LiveId" clId="{BAB7FDD6-EF63-4762-B169-3BED963DD5B2}" dt="2023-09-15T07:42:10.709" v="446" actId="1076"/>
          <ac:picMkLst>
            <pc:docMk/>
            <pc:sldMk cId="801361222" sldId="288"/>
            <ac:picMk id="7" creationId="{53FBD85B-5224-4A48-B98F-02724DACBF16}"/>
          </ac:picMkLst>
        </pc:picChg>
        <pc:picChg chg="del mod">
          <ac:chgData name="" userId="a1a4dc899414fe72" providerId="LiveId" clId="{BAB7FDD6-EF63-4762-B169-3BED963DD5B2}" dt="2023-09-15T07:41:59.769" v="442" actId="478"/>
          <ac:picMkLst>
            <pc:docMk/>
            <pc:sldMk cId="801361222" sldId="288"/>
            <ac:picMk id="1026" creationId="{AB14B0FF-B932-4606-AB7C-75568A7DD787}"/>
          </ac:picMkLst>
        </pc:picChg>
      </pc:sldChg>
    </pc:docChg>
  </pc:docChgLst>
  <pc:docChgLst>
    <pc:chgData userId="a1a4dc899414fe72" providerId="LiveId" clId="{2D0C48E8-969C-4D80-AF84-302CDC89D1E5}"/>
  </pc:docChgLst>
  <pc:docChgLst>
    <pc:chgData userId="a1a4dc899414fe72" providerId="LiveId" clId="{860E68EC-5038-45B5-83A9-74E26C95E5F5}"/>
    <pc:docChg chg="undo custSel addSld delSld modSld">
      <pc:chgData name="" userId="a1a4dc899414fe72" providerId="LiveId" clId="{860E68EC-5038-45B5-83A9-74E26C95E5F5}" dt="2023-09-18T06:13:49.192" v="1495"/>
      <pc:docMkLst>
        <pc:docMk/>
      </pc:docMkLst>
      <pc:sldChg chg="modSp">
        <pc:chgData name="" userId="a1a4dc899414fe72" providerId="LiveId" clId="{860E68EC-5038-45B5-83A9-74E26C95E5F5}" dt="2023-09-18T05:08:49.303" v="1494" actId="20577"/>
        <pc:sldMkLst>
          <pc:docMk/>
          <pc:sldMk cId="2767046389" sldId="259"/>
        </pc:sldMkLst>
        <pc:spChg chg="mod">
          <ac:chgData name="" userId="a1a4dc899414fe72" providerId="LiveId" clId="{860E68EC-5038-45B5-83A9-74E26C95E5F5}" dt="2023-09-18T05:08:49.303" v="1494" actId="20577"/>
          <ac:spMkLst>
            <pc:docMk/>
            <pc:sldMk cId="2767046389" sldId="259"/>
            <ac:spMk id="3" creationId="{00000000-0000-0000-0000-000000000000}"/>
          </ac:spMkLst>
        </pc:spChg>
      </pc:sldChg>
      <pc:sldChg chg="del">
        <pc:chgData name="" userId="a1a4dc899414fe72" providerId="LiveId" clId="{860E68EC-5038-45B5-83A9-74E26C95E5F5}" dt="2023-09-17T14:42:33.622" v="739" actId="2696"/>
        <pc:sldMkLst>
          <pc:docMk/>
          <pc:sldMk cId="3019039825" sldId="260"/>
        </pc:sldMkLst>
      </pc:sldChg>
      <pc:sldChg chg="del">
        <pc:chgData name="" userId="a1a4dc899414fe72" providerId="LiveId" clId="{860E68EC-5038-45B5-83A9-74E26C95E5F5}" dt="2023-09-17T14:42:36.178" v="740" actId="2696"/>
        <pc:sldMkLst>
          <pc:docMk/>
          <pc:sldMk cId="2953366733" sldId="263"/>
        </pc:sldMkLst>
      </pc:sldChg>
      <pc:sldChg chg="addSp delSp modSp modAnim">
        <pc:chgData name="" userId="a1a4dc899414fe72" providerId="LiveId" clId="{860E68EC-5038-45B5-83A9-74E26C95E5F5}" dt="2023-09-17T13:19:12.796" v="180" actId="20577"/>
        <pc:sldMkLst>
          <pc:docMk/>
          <pc:sldMk cId="3196160163" sldId="264"/>
        </pc:sldMkLst>
        <pc:spChg chg="add mod topLvl">
          <ac:chgData name="" userId="a1a4dc899414fe72" providerId="LiveId" clId="{860E68EC-5038-45B5-83A9-74E26C95E5F5}" dt="2023-09-17T13:17:47.403" v="151" actId="165"/>
          <ac:spMkLst>
            <pc:docMk/>
            <pc:sldMk cId="3196160163" sldId="264"/>
            <ac:spMk id="34" creationId="{12C4CE2B-B474-49DC-AC3C-028679853C19}"/>
          </ac:spMkLst>
        </pc:spChg>
        <pc:spChg chg="add mod topLvl">
          <ac:chgData name="" userId="a1a4dc899414fe72" providerId="LiveId" clId="{860E68EC-5038-45B5-83A9-74E26C95E5F5}" dt="2023-09-17T13:17:47.403" v="151" actId="165"/>
          <ac:spMkLst>
            <pc:docMk/>
            <pc:sldMk cId="3196160163" sldId="264"/>
            <ac:spMk id="35" creationId="{00258E0A-04E0-4DFE-95B3-63057484C3D9}"/>
          </ac:spMkLst>
        </pc:spChg>
        <pc:spChg chg="add mod topLvl">
          <ac:chgData name="" userId="a1a4dc899414fe72" providerId="LiveId" clId="{860E68EC-5038-45B5-83A9-74E26C95E5F5}" dt="2023-09-17T13:17:47.403" v="151" actId="165"/>
          <ac:spMkLst>
            <pc:docMk/>
            <pc:sldMk cId="3196160163" sldId="264"/>
            <ac:spMk id="36" creationId="{AF265750-8989-4E2F-8A9B-E36BA5769F02}"/>
          </ac:spMkLst>
        </pc:spChg>
        <pc:spChg chg="add mod topLvl">
          <ac:chgData name="" userId="a1a4dc899414fe72" providerId="LiveId" clId="{860E68EC-5038-45B5-83A9-74E26C95E5F5}" dt="2023-09-17T13:18:50.446" v="174" actId="6549"/>
          <ac:spMkLst>
            <pc:docMk/>
            <pc:sldMk cId="3196160163" sldId="264"/>
            <ac:spMk id="37" creationId="{8D964B60-55E4-4A1A-AFA4-28B43413844E}"/>
          </ac:spMkLst>
        </pc:spChg>
        <pc:grpChg chg="add del mod">
          <ac:chgData name="" userId="a1a4dc899414fe72" providerId="LiveId" clId="{860E68EC-5038-45B5-83A9-74E26C95E5F5}" dt="2023-09-17T13:17:17.689" v="145" actId="165"/>
          <ac:grpSpMkLst>
            <pc:docMk/>
            <pc:sldMk cId="3196160163" sldId="264"/>
            <ac:grpSpMk id="8" creationId="{D568549D-5F03-4D74-9857-5D192B3F0512}"/>
          </ac:grpSpMkLst>
        </pc:grpChg>
        <pc:grpChg chg="add del mod">
          <ac:chgData name="" userId="a1a4dc899414fe72" providerId="LiveId" clId="{860E68EC-5038-45B5-83A9-74E26C95E5F5}" dt="2023-09-17T13:17:47.403" v="151" actId="165"/>
          <ac:grpSpMkLst>
            <pc:docMk/>
            <pc:sldMk cId="3196160163" sldId="264"/>
            <ac:grpSpMk id="15" creationId="{2B050794-995F-4788-A394-32EFD43BE579}"/>
          </ac:grpSpMkLst>
        </pc:grpChg>
        <pc:grpChg chg="del">
          <ac:chgData name="" userId="a1a4dc899414fe72" providerId="LiveId" clId="{860E68EC-5038-45B5-83A9-74E26C95E5F5}" dt="2023-09-17T13:15:09.258" v="130" actId="478"/>
          <ac:grpSpMkLst>
            <pc:docMk/>
            <pc:sldMk cId="3196160163" sldId="264"/>
            <ac:grpSpMk id="21" creationId="{00000000-0000-0000-0000-000000000000}"/>
          </ac:grpSpMkLst>
        </pc:grpChg>
        <pc:graphicFrameChg chg="add mod topLvl">
          <ac:chgData name="" userId="a1a4dc899414fe72" providerId="LiveId" clId="{860E68EC-5038-45B5-83A9-74E26C95E5F5}" dt="2023-09-17T13:19:12.796" v="180" actId="20577"/>
          <ac:graphicFrameMkLst>
            <pc:docMk/>
            <pc:sldMk cId="3196160163" sldId="264"/>
            <ac:graphicFrameMk id="7" creationId="{EE8B8B10-F60D-4D33-847C-F957E5102ED5}"/>
          </ac:graphicFrameMkLst>
        </pc:graphicFrameChg>
        <pc:cxnChg chg="add del mod">
          <ac:chgData name="" userId="a1a4dc899414fe72" providerId="LiveId" clId="{860E68EC-5038-45B5-83A9-74E26C95E5F5}" dt="2023-09-17T13:16:58.163" v="141" actId="11529"/>
          <ac:cxnSpMkLst>
            <pc:docMk/>
            <pc:sldMk cId="3196160163" sldId="264"/>
            <ac:cxnSpMk id="10" creationId="{2D17B633-084B-4F91-AD4A-446F608E6B76}"/>
          </ac:cxnSpMkLst>
        </pc:cxnChg>
        <pc:cxnChg chg="add mod topLvl">
          <ac:chgData name="" userId="a1a4dc899414fe72" providerId="LiveId" clId="{860E68EC-5038-45B5-83A9-74E26C95E5F5}" dt="2023-09-17T13:18:47.925" v="173" actId="14100"/>
          <ac:cxnSpMkLst>
            <pc:docMk/>
            <pc:sldMk cId="3196160163" sldId="264"/>
            <ac:cxnSpMk id="12" creationId="{591B9EED-7054-4A63-9B3C-BB50320D1218}"/>
          </ac:cxnSpMkLst>
        </pc:cxnChg>
      </pc:sldChg>
      <pc:sldChg chg="modSp">
        <pc:chgData name="" userId="a1a4dc899414fe72" providerId="LiveId" clId="{860E68EC-5038-45B5-83A9-74E26C95E5F5}" dt="2023-09-07T13:17:48.453" v="1" actId="1076"/>
        <pc:sldMkLst>
          <pc:docMk/>
          <pc:sldMk cId="881887314" sldId="274"/>
        </pc:sldMkLst>
        <pc:picChg chg="mod">
          <ac:chgData name="" userId="a1a4dc899414fe72" providerId="LiveId" clId="{860E68EC-5038-45B5-83A9-74E26C95E5F5}" dt="2023-09-07T13:17:48.453" v="1" actId="1076"/>
          <ac:picMkLst>
            <pc:docMk/>
            <pc:sldMk cId="881887314" sldId="274"/>
            <ac:picMk id="7" creationId="{00000000-0000-0000-0000-000000000000}"/>
          </ac:picMkLst>
        </pc:picChg>
      </pc:sldChg>
      <pc:sldChg chg="addSp delSp modSp delAnim modAnim">
        <pc:chgData name="" userId="a1a4dc899414fe72" providerId="LiveId" clId="{860E68EC-5038-45B5-83A9-74E26C95E5F5}" dt="2023-09-17T13:32:54.809" v="245" actId="166"/>
        <pc:sldMkLst>
          <pc:docMk/>
          <pc:sldMk cId="3782397479" sldId="275"/>
        </pc:sldMkLst>
        <pc:picChg chg="add mod modCrop">
          <ac:chgData name="" userId="a1a4dc899414fe72" providerId="LiveId" clId="{860E68EC-5038-45B5-83A9-74E26C95E5F5}" dt="2023-09-17T13:32:23.431" v="242" actId="1076"/>
          <ac:picMkLst>
            <pc:docMk/>
            <pc:sldMk cId="3782397479" sldId="275"/>
            <ac:picMk id="10" creationId="{8CD3F560-6498-44EB-B480-0AD2786F0032}"/>
          </ac:picMkLst>
        </pc:picChg>
        <pc:picChg chg="del">
          <ac:chgData name="" userId="a1a4dc899414fe72" providerId="LiveId" clId="{860E68EC-5038-45B5-83A9-74E26C95E5F5}" dt="2023-09-17T13:32:10.021" v="237" actId="478"/>
          <ac:picMkLst>
            <pc:docMk/>
            <pc:sldMk cId="3782397479" sldId="275"/>
            <ac:picMk id="1026" creationId="{00000000-0000-0000-0000-000000000000}"/>
          </ac:picMkLst>
        </pc:picChg>
        <pc:picChg chg="mod">
          <ac:chgData name="" userId="a1a4dc899414fe72" providerId="LiveId" clId="{860E68EC-5038-45B5-83A9-74E26C95E5F5}" dt="2023-09-17T13:32:21.783" v="241" actId="1076"/>
          <ac:picMkLst>
            <pc:docMk/>
            <pc:sldMk cId="3782397479" sldId="275"/>
            <ac:picMk id="1028" creationId="{00000000-0000-0000-0000-000000000000}"/>
          </ac:picMkLst>
        </pc:picChg>
        <pc:picChg chg="ord">
          <ac:chgData name="" userId="a1a4dc899414fe72" providerId="LiveId" clId="{860E68EC-5038-45B5-83A9-74E26C95E5F5}" dt="2023-09-17T13:32:54.809" v="245" actId="166"/>
          <ac:picMkLst>
            <pc:docMk/>
            <pc:sldMk cId="3782397479" sldId="275"/>
            <ac:picMk id="2050" creationId="{00000000-0000-0000-0000-000000000000}"/>
          </ac:picMkLst>
        </pc:picChg>
      </pc:sldChg>
      <pc:sldChg chg="modSp">
        <pc:chgData name="" userId="a1a4dc899414fe72" providerId="LiveId" clId="{860E68EC-5038-45B5-83A9-74E26C95E5F5}" dt="2023-09-17T13:21:57.630" v="230" actId="1076"/>
        <pc:sldMkLst>
          <pc:docMk/>
          <pc:sldMk cId="3613582510" sldId="276"/>
        </pc:sldMkLst>
        <pc:spChg chg="mod">
          <ac:chgData name="" userId="a1a4dc899414fe72" providerId="LiveId" clId="{860E68EC-5038-45B5-83A9-74E26C95E5F5}" dt="2023-09-17T13:21:45.771" v="226" actId="1035"/>
          <ac:spMkLst>
            <pc:docMk/>
            <pc:sldMk cId="3613582510" sldId="276"/>
            <ac:spMk id="13" creationId="{00000000-0000-0000-0000-000000000000}"/>
          </ac:spMkLst>
        </pc:spChg>
        <pc:spChg chg="mod">
          <ac:chgData name="" userId="a1a4dc899414fe72" providerId="LiveId" clId="{860E68EC-5038-45B5-83A9-74E26C95E5F5}" dt="2023-09-17T13:21:45.771" v="226" actId="1035"/>
          <ac:spMkLst>
            <pc:docMk/>
            <pc:sldMk cId="3613582510" sldId="276"/>
            <ac:spMk id="14" creationId="{00000000-0000-0000-0000-000000000000}"/>
          </ac:spMkLst>
        </pc:spChg>
        <pc:spChg chg="mod">
          <ac:chgData name="" userId="a1a4dc899414fe72" providerId="LiveId" clId="{860E68EC-5038-45B5-83A9-74E26C95E5F5}" dt="2023-09-17T13:21:45.771" v="226" actId="1035"/>
          <ac:spMkLst>
            <pc:docMk/>
            <pc:sldMk cId="3613582510" sldId="276"/>
            <ac:spMk id="15" creationId="{00000000-0000-0000-0000-000000000000}"/>
          </ac:spMkLst>
        </pc:spChg>
        <pc:picChg chg="mod">
          <ac:chgData name="" userId="a1a4dc899414fe72" providerId="LiveId" clId="{860E68EC-5038-45B5-83A9-74E26C95E5F5}" dt="2023-09-17T13:21:45.771" v="226" actId="1035"/>
          <ac:picMkLst>
            <pc:docMk/>
            <pc:sldMk cId="3613582510" sldId="276"/>
            <ac:picMk id="7" creationId="{00000000-0000-0000-0000-000000000000}"/>
          </ac:picMkLst>
        </pc:picChg>
        <pc:picChg chg="mod">
          <ac:chgData name="" userId="a1a4dc899414fe72" providerId="LiveId" clId="{860E68EC-5038-45B5-83A9-74E26C95E5F5}" dt="2023-09-17T13:21:49.297" v="227" actId="1076"/>
          <ac:picMkLst>
            <pc:docMk/>
            <pc:sldMk cId="3613582510" sldId="276"/>
            <ac:picMk id="8" creationId="{00000000-0000-0000-0000-000000000000}"/>
          </ac:picMkLst>
        </pc:picChg>
        <pc:picChg chg="mod">
          <ac:chgData name="" userId="a1a4dc899414fe72" providerId="LiveId" clId="{860E68EC-5038-45B5-83A9-74E26C95E5F5}" dt="2023-09-17T13:21:55.041" v="229" actId="1076"/>
          <ac:picMkLst>
            <pc:docMk/>
            <pc:sldMk cId="3613582510" sldId="276"/>
            <ac:picMk id="9" creationId="{00000000-0000-0000-0000-000000000000}"/>
          </ac:picMkLst>
        </pc:picChg>
        <pc:picChg chg="mod">
          <ac:chgData name="" userId="a1a4dc899414fe72" providerId="LiveId" clId="{860E68EC-5038-45B5-83A9-74E26C95E5F5}" dt="2023-09-17T13:21:57.630" v="230" actId="1076"/>
          <ac:picMkLst>
            <pc:docMk/>
            <pc:sldMk cId="3613582510" sldId="276"/>
            <ac:picMk id="10" creationId="{4BF9AE49-7092-4814-A08F-B69B959D2604}"/>
          </ac:picMkLst>
        </pc:picChg>
        <pc:picChg chg="mod">
          <ac:chgData name="" userId="a1a4dc899414fe72" providerId="LiveId" clId="{860E68EC-5038-45B5-83A9-74E26C95E5F5}" dt="2023-09-17T13:21:45.771" v="226" actId="1035"/>
          <ac:picMkLst>
            <pc:docMk/>
            <pc:sldMk cId="3613582510" sldId="276"/>
            <ac:picMk id="2050" creationId="{00000000-0000-0000-0000-000000000000}"/>
          </ac:picMkLst>
        </pc:picChg>
        <pc:picChg chg="mod">
          <ac:chgData name="" userId="a1a4dc899414fe72" providerId="LiveId" clId="{860E68EC-5038-45B5-83A9-74E26C95E5F5}" dt="2023-09-17T13:21:45.771" v="226" actId="1035"/>
          <ac:picMkLst>
            <pc:docMk/>
            <pc:sldMk cId="3613582510" sldId="276"/>
            <ac:picMk id="2052" creationId="{00000000-0000-0000-0000-000000000000}"/>
          </ac:picMkLst>
        </pc:picChg>
        <pc:picChg chg="mod">
          <ac:chgData name="" userId="a1a4dc899414fe72" providerId="LiveId" clId="{860E68EC-5038-45B5-83A9-74E26C95E5F5}" dt="2023-09-17T13:21:45.771" v="226" actId="1035"/>
          <ac:picMkLst>
            <pc:docMk/>
            <pc:sldMk cId="3613582510" sldId="276"/>
            <ac:picMk id="2054" creationId="{00000000-0000-0000-0000-000000000000}"/>
          </ac:picMkLst>
        </pc:picChg>
      </pc:sldChg>
      <pc:sldChg chg="modSp add">
        <pc:chgData name="" userId="a1a4dc899414fe72" providerId="LiveId" clId="{860E68EC-5038-45B5-83A9-74E26C95E5F5}" dt="2023-09-17T13:10:22.914" v="34" actId="20577"/>
        <pc:sldMkLst>
          <pc:docMk/>
          <pc:sldMk cId="666764698" sldId="287"/>
        </pc:sldMkLst>
        <pc:spChg chg="mod">
          <ac:chgData name="" userId="a1a4dc899414fe72" providerId="LiveId" clId="{860E68EC-5038-45B5-83A9-74E26C95E5F5}" dt="2023-09-17T13:10:22.914" v="34" actId="20577"/>
          <ac:spMkLst>
            <pc:docMk/>
            <pc:sldMk cId="666764698" sldId="287"/>
            <ac:spMk id="2" creationId="{A89F373E-69C0-4000-B263-41F9D7E11EC9}"/>
          </ac:spMkLst>
        </pc:spChg>
      </pc:sldChg>
      <pc:sldChg chg="addSp modSp modAnim">
        <pc:chgData name="" userId="a1a4dc899414fe72" providerId="LiveId" clId="{860E68EC-5038-45B5-83A9-74E26C95E5F5}" dt="2023-09-17T13:41:13.148" v="578"/>
        <pc:sldMkLst>
          <pc:docMk/>
          <pc:sldMk cId="801361222" sldId="288"/>
        </pc:sldMkLst>
        <pc:spChg chg="mod">
          <ac:chgData name="" userId="a1a4dc899414fe72" providerId="LiveId" clId="{860E68EC-5038-45B5-83A9-74E26C95E5F5}" dt="2023-09-17T13:10:28.770" v="35"/>
          <ac:spMkLst>
            <pc:docMk/>
            <pc:sldMk cId="801361222" sldId="288"/>
            <ac:spMk id="2" creationId="{A89F373E-69C0-4000-B263-41F9D7E11EC9}"/>
          </ac:spMkLst>
        </pc:spChg>
        <pc:spChg chg="mod">
          <ac:chgData name="" userId="a1a4dc899414fe72" providerId="LiveId" clId="{860E68EC-5038-45B5-83A9-74E26C95E5F5}" dt="2023-09-17T13:35:31.816" v="300" actId="20577"/>
          <ac:spMkLst>
            <pc:docMk/>
            <pc:sldMk cId="801361222" sldId="288"/>
            <ac:spMk id="3" creationId="{0EEE7AC8-FE53-470D-A7C4-736E17F2850F}"/>
          </ac:spMkLst>
        </pc:spChg>
        <pc:spChg chg="add mod">
          <ac:chgData name="" userId="a1a4dc899414fe72" providerId="LiveId" clId="{860E68EC-5038-45B5-83A9-74E26C95E5F5}" dt="2023-09-17T13:41:06.799" v="577" actId="692"/>
          <ac:spMkLst>
            <pc:docMk/>
            <pc:sldMk cId="801361222" sldId="288"/>
            <ac:spMk id="9" creationId="{467FEE41-C785-4590-9695-D7AE59623571}"/>
          </ac:spMkLst>
        </pc:spChg>
        <pc:graphicFrameChg chg="add mod">
          <ac:chgData name="" userId="a1a4dc899414fe72" providerId="LiveId" clId="{860E68EC-5038-45B5-83A9-74E26C95E5F5}" dt="2023-09-17T13:40:23.260" v="567" actId="1036"/>
          <ac:graphicFrameMkLst>
            <pc:docMk/>
            <pc:sldMk cId="801361222" sldId="288"/>
            <ac:graphicFrameMk id="8" creationId="{6B47F0BB-ACCF-4335-9F42-9B3CA6156E6A}"/>
          </ac:graphicFrameMkLst>
        </pc:graphicFrameChg>
        <pc:picChg chg="mod">
          <ac:chgData name="" userId="a1a4dc899414fe72" providerId="LiveId" clId="{860E68EC-5038-45B5-83A9-74E26C95E5F5}" dt="2023-09-17T13:39:57.369" v="561" actId="1076"/>
          <ac:picMkLst>
            <pc:docMk/>
            <pc:sldMk cId="801361222" sldId="288"/>
            <ac:picMk id="7" creationId="{53FBD85B-5224-4A48-B98F-02724DACBF16}"/>
          </ac:picMkLst>
        </pc:picChg>
      </pc:sldChg>
      <pc:sldChg chg="addSp modSp add">
        <pc:chgData name="" userId="a1a4dc899414fe72" providerId="LiveId" clId="{860E68EC-5038-45B5-83A9-74E26C95E5F5}" dt="2023-09-17T15:06:04.778" v="888" actId="6549"/>
        <pc:sldMkLst>
          <pc:docMk/>
          <pc:sldMk cId="1127920030" sldId="289"/>
        </pc:sldMkLst>
        <pc:spChg chg="mod">
          <ac:chgData name="" userId="a1a4dc899414fe72" providerId="LiveId" clId="{860E68EC-5038-45B5-83A9-74E26C95E5F5}" dt="2023-09-17T15:05:53.293" v="867" actId="20577"/>
          <ac:spMkLst>
            <pc:docMk/>
            <pc:sldMk cId="1127920030" sldId="289"/>
            <ac:spMk id="2" creationId="{6BB0372C-57C7-45C3-BB35-59397ADFD19F}"/>
          </ac:spMkLst>
        </pc:spChg>
        <pc:spChg chg="mod">
          <ac:chgData name="" userId="a1a4dc899414fe72" providerId="LiveId" clId="{860E68EC-5038-45B5-83A9-74E26C95E5F5}" dt="2023-09-17T15:06:04.778" v="888" actId="6549"/>
          <ac:spMkLst>
            <pc:docMk/>
            <pc:sldMk cId="1127920030" sldId="289"/>
            <ac:spMk id="3" creationId="{3635F5BC-A38A-455C-A448-1E9DD7DA60F6}"/>
          </ac:spMkLst>
        </pc:spChg>
        <pc:picChg chg="add mod">
          <ac:chgData name="" userId="a1a4dc899414fe72" providerId="LiveId" clId="{860E68EC-5038-45B5-83A9-74E26C95E5F5}" dt="2023-09-17T14:45:48.293" v="781" actId="1076"/>
          <ac:picMkLst>
            <pc:docMk/>
            <pc:sldMk cId="1127920030" sldId="289"/>
            <ac:picMk id="8" creationId="{BE892CA9-53F5-4867-B40D-F2F3FC628DEF}"/>
          </ac:picMkLst>
        </pc:picChg>
      </pc:sldChg>
      <pc:sldChg chg="addSp modSp add modAnim">
        <pc:chgData name="" userId="a1a4dc899414fe72" providerId="LiveId" clId="{860E68EC-5038-45B5-83A9-74E26C95E5F5}" dt="2023-09-18T06:13:49.192" v="1495"/>
        <pc:sldMkLst>
          <pc:docMk/>
          <pc:sldMk cId="549289966" sldId="290"/>
        </pc:sldMkLst>
        <pc:spChg chg="mod">
          <ac:chgData name="" userId="a1a4dc899414fe72" providerId="LiveId" clId="{860E68EC-5038-45B5-83A9-74E26C95E5F5}" dt="2023-09-17T15:06:21.705" v="899" actId="20577"/>
          <ac:spMkLst>
            <pc:docMk/>
            <pc:sldMk cId="549289966" sldId="290"/>
            <ac:spMk id="2" creationId="{292DFBC8-FFFB-4F71-9D46-B0EBA3175F00}"/>
          </ac:spMkLst>
        </pc:spChg>
        <pc:spChg chg="mod">
          <ac:chgData name="" userId="a1a4dc899414fe72" providerId="LiveId" clId="{860E68EC-5038-45B5-83A9-74E26C95E5F5}" dt="2023-09-17T15:17:02.426" v="1046" actId="403"/>
          <ac:spMkLst>
            <pc:docMk/>
            <pc:sldMk cId="549289966" sldId="290"/>
            <ac:spMk id="3" creationId="{954D1A22-43F7-495D-9510-D3BD5DB76231}"/>
          </ac:spMkLst>
        </pc:spChg>
        <pc:spChg chg="add mod">
          <ac:chgData name="" userId="a1a4dc899414fe72" providerId="LiveId" clId="{860E68EC-5038-45B5-83A9-74E26C95E5F5}" dt="2023-09-17T15:15:40.471" v="1007" actId="164"/>
          <ac:spMkLst>
            <pc:docMk/>
            <pc:sldMk cId="549289966" sldId="290"/>
            <ac:spMk id="13" creationId="{BC67D36D-B343-4662-BE8D-9E6F3CB1992F}"/>
          </ac:spMkLst>
        </pc:spChg>
        <pc:grpChg chg="add mod">
          <ac:chgData name="" userId="a1a4dc899414fe72" providerId="LiveId" clId="{860E68EC-5038-45B5-83A9-74E26C95E5F5}" dt="2023-09-17T15:15:41.903" v="1008" actId="1076"/>
          <ac:grpSpMkLst>
            <pc:docMk/>
            <pc:sldMk cId="549289966" sldId="290"/>
            <ac:grpSpMk id="14" creationId="{3FC5A0AF-50A0-4217-984C-AE3CF705BFB6}"/>
          </ac:grpSpMkLst>
        </pc:grpChg>
        <pc:picChg chg="add mod">
          <ac:chgData name="" userId="a1a4dc899414fe72" providerId="LiveId" clId="{860E68EC-5038-45B5-83A9-74E26C95E5F5}" dt="2023-09-17T15:15:02.003" v="967" actId="1076"/>
          <ac:picMkLst>
            <pc:docMk/>
            <pc:sldMk cId="549289966" sldId="290"/>
            <ac:picMk id="8" creationId="{CC6ACA87-8936-4781-88FC-E779A77A8D16}"/>
          </ac:picMkLst>
        </pc:picChg>
        <pc:picChg chg="add mod">
          <ac:chgData name="" userId="a1a4dc899414fe72" providerId="LiveId" clId="{860E68EC-5038-45B5-83A9-74E26C95E5F5}" dt="2023-09-17T15:15:03.688" v="968" actId="1076"/>
          <ac:picMkLst>
            <pc:docMk/>
            <pc:sldMk cId="549289966" sldId="290"/>
            <ac:picMk id="10" creationId="{E6963DF6-A3C8-41AC-9CC6-ADDF2552BEF3}"/>
          </ac:picMkLst>
        </pc:picChg>
        <pc:picChg chg="add mod">
          <ac:chgData name="" userId="a1a4dc899414fe72" providerId="LiveId" clId="{860E68EC-5038-45B5-83A9-74E26C95E5F5}" dt="2023-09-17T15:15:40.471" v="1007" actId="164"/>
          <ac:picMkLst>
            <pc:docMk/>
            <pc:sldMk cId="549289966" sldId="290"/>
            <ac:picMk id="12" creationId="{4878AF98-96C9-4C57-A28A-28A3055D802D}"/>
          </ac:picMkLst>
        </pc:picChg>
      </pc:sldChg>
      <pc:sldChg chg="addSp delSp modSp add">
        <pc:chgData name="" userId="a1a4dc899414fe72" providerId="LiveId" clId="{860E68EC-5038-45B5-83A9-74E26C95E5F5}" dt="2023-09-17T15:30:58.064" v="1291" actId="1076"/>
        <pc:sldMkLst>
          <pc:docMk/>
          <pc:sldMk cId="2074776135" sldId="291"/>
        </pc:sldMkLst>
        <pc:spChg chg="mod">
          <ac:chgData name="" userId="a1a4dc899414fe72" providerId="LiveId" clId="{860E68EC-5038-45B5-83A9-74E26C95E5F5}" dt="2023-09-17T15:28:44.153" v="1278" actId="20577"/>
          <ac:spMkLst>
            <pc:docMk/>
            <pc:sldMk cId="2074776135" sldId="291"/>
            <ac:spMk id="2" creationId="{D4E98F5D-F3AD-4BB7-A047-B9EAA7D7D4E6}"/>
          </ac:spMkLst>
        </pc:spChg>
        <pc:picChg chg="add del">
          <ac:chgData name="" userId="a1a4dc899414fe72" providerId="LiveId" clId="{860E68EC-5038-45B5-83A9-74E26C95E5F5}" dt="2023-09-17T15:29:27.821" v="1280" actId="478"/>
          <ac:picMkLst>
            <pc:docMk/>
            <pc:sldMk cId="2074776135" sldId="291"/>
            <ac:picMk id="7" creationId="{13E413AC-7D29-4AFA-904E-912E552C7A63}"/>
          </ac:picMkLst>
        </pc:picChg>
        <pc:picChg chg="add del">
          <ac:chgData name="" userId="a1a4dc899414fe72" providerId="LiveId" clId="{860E68EC-5038-45B5-83A9-74E26C95E5F5}" dt="2023-09-17T15:29:28.893" v="1281" actId="478"/>
          <ac:picMkLst>
            <pc:docMk/>
            <pc:sldMk cId="2074776135" sldId="291"/>
            <ac:picMk id="8" creationId="{438B6D9B-F760-40D8-9DDA-1E4D67B57E33}"/>
          </ac:picMkLst>
        </pc:picChg>
        <pc:picChg chg="add mod">
          <ac:chgData name="" userId="a1a4dc899414fe72" providerId="LiveId" clId="{860E68EC-5038-45B5-83A9-74E26C95E5F5}" dt="2023-09-17T15:30:58.064" v="1291" actId="1076"/>
          <ac:picMkLst>
            <pc:docMk/>
            <pc:sldMk cId="2074776135" sldId="291"/>
            <ac:picMk id="9" creationId="{E4BEDA63-A444-4E7D-A884-9FD67726F96C}"/>
          </ac:picMkLst>
        </pc:picChg>
      </pc:sldChg>
      <pc:sldChg chg="addSp delSp modSp add">
        <pc:chgData name="" userId="a1a4dc899414fe72" providerId="LiveId" clId="{860E68EC-5038-45B5-83A9-74E26C95E5F5}" dt="2023-09-17T15:17:52.946" v="1053" actId="1076"/>
        <pc:sldMkLst>
          <pc:docMk/>
          <pc:sldMk cId="1051624766" sldId="292"/>
        </pc:sldMkLst>
        <pc:spChg chg="mod">
          <ac:chgData name="" userId="a1a4dc899414fe72" providerId="LiveId" clId="{860E68EC-5038-45B5-83A9-74E26C95E5F5}" dt="2023-09-17T15:16:51.849" v="1038" actId="403"/>
          <ac:spMkLst>
            <pc:docMk/>
            <pc:sldMk cId="1051624766" sldId="292"/>
            <ac:spMk id="3" creationId="{954D1A22-43F7-495D-9510-D3BD5DB76231}"/>
          </ac:spMkLst>
        </pc:spChg>
        <pc:picChg chg="del">
          <ac:chgData name="" userId="a1a4dc899414fe72" providerId="LiveId" clId="{860E68EC-5038-45B5-83A9-74E26C95E5F5}" dt="2023-09-17T15:14:25.284" v="961" actId="478"/>
          <ac:picMkLst>
            <pc:docMk/>
            <pc:sldMk cId="1051624766" sldId="292"/>
            <ac:picMk id="8" creationId="{CC6ACA87-8936-4781-88FC-E779A77A8D16}"/>
          </ac:picMkLst>
        </pc:picChg>
        <pc:picChg chg="add mod">
          <ac:chgData name="" userId="a1a4dc899414fe72" providerId="LiveId" clId="{860E68EC-5038-45B5-83A9-74E26C95E5F5}" dt="2023-09-17T15:17:52.946" v="1053" actId="1076"/>
          <ac:picMkLst>
            <pc:docMk/>
            <pc:sldMk cId="1051624766" sldId="292"/>
            <ac:picMk id="9" creationId="{3C9F5B66-2EA1-4BC4-9E27-93A202C2BC58}"/>
          </ac:picMkLst>
        </pc:picChg>
        <pc:picChg chg="del">
          <ac:chgData name="" userId="a1a4dc899414fe72" providerId="LiveId" clId="{860E68EC-5038-45B5-83A9-74E26C95E5F5}" dt="2023-09-17T15:14:25.862" v="962" actId="478"/>
          <ac:picMkLst>
            <pc:docMk/>
            <pc:sldMk cId="1051624766" sldId="292"/>
            <ac:picMk id="10" creationId="{E6963DF6-A3C8-41AC-9CC6-ADDF2552BEF3}"/>
          </ac:picMkLst>
        </pc:picChg>
        <pc:picChg chg="add mod">
          <ac:chgData name="" userId="a1a4dc899414fe72" providerId="LiveId" clId="{860E68EC-5038-45B5-83A9-74E26C95E5F5}" dt="2023-09-17T15:17:52.946" v="1053" actId="1076"/>
          <ac:picMkLst>
            <pc:docMk/>
            <pc:sldMk cId="1051624766" sldId="292"/>
            <ac:picMk id="12" creationId="{F213090D-027C-4791-95E8-D9AD4AF471C8}"/>
          </ac:picMkLst>
        </pc:picChg>
      </pc:sldChg>
      <pc:sldChg chg="addSp delSp modSp add">
        <pc:chgData name="" userId="a1a4dc899414fe72" providerId="LiveId" clId="{860E68EC-5038-45B5-83A9-74E26C95E5F5}" dt="2023-09-18T05:03:37.450" v="1466" actId="732"/>
        <pc:sldMkLst>
          <pc:docMk/>
          <pc:sldMk cId="312718269" sldId="293"/>
        </pc:sldMkLst>
        <pc:spChg chg="mod">
          <ac:chgData name="" userId="a1a4dc899414fe72" providerId="LiveId" clId="{860E68EC-5038-45B5-83A9-74E26C95E5F5}" dt="2023-09-17T15:18:32.681" v="1105" actId="6549"/>
          <ac:spMkLst>
            <pc:docMk/>
            <pc:sldMk cId="312718269" sldId="293"/>
            <ac:spMk id="3" creationId="{954D1A22-43F7-495D-9510-D3BD5DB76231}"/>
          </ac:spMkLst>
        </pc:spChg>
        <pc:picChg chg="add mod modCrop">
          <ac:chgData name="" userId="a1a4dc899414fe72" providerId="LiveId" clId="{860E68EC-5038-45B5-83A9-74E26C95E5F5}" dt="2023-09-18T05:03:37.450" v="1466" actId="732"/>
          <ac:picMkLst>
            <pc:docMk/>
            <pc:sldMk cId="312718269" sldId="293"/>
            <ac:picMk id="8" creationId="{84AD6B93-0F85-4F13-B4F6-CBD789D2BE88}"/>
          </ac:picMkLst>
        </pc:picChg>
        <pc:picChg chg="del">
          <ac:chgData name="" userId="a1a4dc899414fe72" providerId="LiveId" clId="{860E68EC-5038-45B5-83A9-74E26C95E5F5}" dt="2023-09-17T15:18:49.916" v="1107" actId="478"/>
          <ac:picMkLst>
            <pc:docMk/>
            <pc:sldMk cId="312718269" sldId="293"/>
            <ac:picMk id="9" creationId="{3C9F5B66-2EA1-4BC4-9E27-93A202C2BC58}"/>
          </ac:picMkLst>
        </pc:picChg>
        <pc:picChg chg="add mod">
          <ac:chgData name="" userId="a1a4dc899414fe72" providerId="LiveId" clId="{860E68EC-5038-45B5-83A9-74E26C95E5F5}" dt="2023-09-17T15:19:14.546" v="1115" actId="1076"/>
          <ac:picMkLst>
            <pc:docMk/>
            <pc:sldMk cId="312718269" sldId="293"/>
            <ac:picMk id="11" creationId="{9655A1B7-4645-431D-BB35-E22DBCD49001}"/>
          </ac:picMkLst>
        </pc:picChg>
        <pc:picChg chg="del">
          <ac:chgData name="" userId="a1a4dc899414fe72" providerId="LiveId" clId="{860E68EC-5038-45B5-83A9-74E26C95E5F5}" dt="2023-09-17T15:18:48.465" v="1106" actId="478"/>
          <ac:picMkLst>
            <pc:docMk/>
            <pc:sldMk cId="312718269" sldId="293"/>
            <ac:picMk id="12" creationId="{F213090D-027C-4791-95E8-D9AD4AF471C8}"/>
          </ac:picMkLst>
        </pc:picChg>
      </pc:sldChg>
      <pc:sldChg chg="addSp delSp modSp add modAnim">
        <pc:chgData name="" userId="a1a4dc899414fe72" providerId="LiveId" clId="{860E68EC-5038-45B5-83A9-74E26C95E5F5}" dt="2023-09-18T05:04:10.998" v="1469"/>
        <pc:sldMkLst>
          <pc:docMk/>
          <pc:sldMk cId="2663611016" sldId="294"/>
        </pc:sldMkLst>
        <pc:spChg chg="mod">
          <ac:chgData name="" userId="a1a4dc899414fe72" providerId="LiveId" clId="{860E68EC-5038-45B5-83A9-74E26C95E5F5}" dt="2023-09-17T15:23:21.665" v="1187" actId="6549"/>
          <ac:spMkLst>
            <pc:docMk/>
            <pc:sldMk cId="2663611016" sldId="294"/>
            <ac:spMk id="3" creationId="{954D1A22-43F7-495D-9510-D3BD5DB76231}"/>
          </ac:spMkLst>
        </pc:spChg>
        <pc:picChg chg="del">
          <ac:chgData name="" userId="a1a4dc899414fe72" providerId="LiveId" clId="{860E68EC-5038-45B5-83A9-74E26C95E5F5}" dt="2023-09-17T15:20:41.171" v="1164" actId="478"/>
          <ac:picMkLst>
            <pc:docMk/>
            <pc:sldMk cId="2663611016" sldId="294"/>
            <ac:picMk id="8" creationId="{84AD6B93-0F85-4F13-B4F6-CBD789D2BE88}"/>
          </ac:picMkLst>
        </pc:picChg>
        <pc:picChg chg="add mod">
          <ac:chgData name="" userId="a1a4dc899414fe72" providerId="LiveId" clId="{860E68EC-5038-45B5-83A9-74E26C95E5F5}" dt="2023-09-17T15:24:01.248" v="1191" actId="1076"/>
          <ac:picMkLst>
            <pc:docMk/>
            <pc:sldMk cId="2663611016" sldId="294"/>
            <ac:picMk id="9" creationId="{18AC7A09-BB51-4371-96AD-4F6821949B35}"/>
          </ac:picMkLst>
        </pc:picChg>
        <pc:picChg chg="del">
          <ac:chgData name="" userId="a1a4dc899414fe72" providerId="LiveId" clId="{860E68EC-5038-45B5-83A9-74E26C95E5F5}" dt="2023-09-17T15:20:22.251" v="1160" actId="478"/>
          <ac:picMkLst>
            <pc:docMk/>
            <pc:sldMk cId="2663611016" sldId="294"/>
            <ac:picMk id="11" creationId="{9655A1B7-4645-431D-BB35-E22DBCD49001}"/>
          </ac:picMkLst>
        </pc:picChg>
        <pc:picChg chg="add mod">
          <ac:chgData name="" userId="a1a4dc899414fe72" providerId="LiveId" clId="{860E68EC-5038-45B5-83A9-74E26C95E5F5}" dt="2023-09-17T15:24:05.855" v="1192" actId="1076"/>
          <ac:picMkLst>
            <pc:docMk/>
            <pc:sldMk cId="2663611016" sldId="294"/>
            <ac:picMk id="12" creationId="{BD0E8C28-B06F-4691-93ED-4A778896D9F5}"/>
          </ac:picMkLst>
        </pc:picChg>
      </pc:sldChg>
      <pc:sldChg chg="addSp delSp modSp add">
        <pc:chgData name="" userId="a1a4dc899414fe72" providerId="LiveId" clId="{860E68EC-5038-45B5-83A9-74E26C95E5F5}" dt="2023-09-17T15:25:25.648" v="1208" actId="1076"/>
        <pc:sldMkLst>
          <pc:docMk/>
          <pc:sldMk cId="2108105992" sldId="295"/>
        </pc:sldMkLst>
        <pc:spChg chg="mod">
          <ac:chgData name="" userId="a1a4dc899414fe72" providerId="LiveId" clId="{860E68EC-5038-45B5-83A9-74E26C95E5F5}" dt="2023-09-17T15:25:02.091" v="1203" actId="6549"/>
          <ac:spMkLst>
            <pc:docMk/>
            <pc:sldMk cId="2108105992" sldId="295"/>
            <ac:spMk id="3" creationId="{954D1A22-43F7-495D-9510-D3BD5DB76231}"/>
          </ac:spMkLst>
        </pc:spChg>
        <pc:picChg chg="del">
          <ac:chgData name="" userId="a1a4dc899414fe72" providerId="LiveId" clId="{860E68EC-5038-45B5-83A9-74E26C95E5F5}" dt="2023-09-17T15:25:07.029" v="1204" actId="478"/>
          <ac:picMkLst>
            <pc:docMk/>
            <pc:sldMk cId="2108105992" sldId="295"/>
            <ac:picMk id="8" creationId="{84AD6B93-0F85-4F13-B4F6-CBD789D2BE88}"/>
          </ac:picMkLst>
        </pc:picChg>
        <pc:picChg chg="add mod">
          <ac:chgData name="" userId="a1a4dc899414fe72" providerId="LiveId" clId="{860E68EC-5038-45B5-83A9-74E26C95E5F5}" dt="2023-09-17T15:25:25.648" v="1208" actId="1076"/>
          <ac:picMkLst>
            <pc:docMk/>
            <pc:sldMk cId="2108105992" sldId="295"/>
            <ac:picMk id="9" creationId="{37C9B55E-3A98-4EA8-B518-6F2F420A23F8}"/>
          </ac:picMkLst>
        </pc:picChg>
        <pc:picChg chg="del">
          <ac:chgData name="" userId="a1a4dc899414fe72" providerId="LiveId" clId="{860E68EC-5038-45B5-83A9-74E26C95E5F5}" dt="2023-09-17T15:24:10.153" v="1193" actId="478"/>
          <ac:picMkLst>
            <pc:docMk/>
            <pc:sldMk cId="2108105992" sldId="295"/>
            <ac:picMk id="11" creationId="{9655A1B7-4645-431D-BB35-E22DBCD49001}"/>
          </ac:picMkLst>
        </pc:picChg>
      </pc:sldChg>
      <pc:sldChg chg="addSp delSp modSp add">
        <pc:chgData name="" userId="a1a4dc899414fe72" providerId="LiveId" clId="{860E68EC-5038-45B5-83A9-74E26C95E5F5}" dt="2023-09-18T05:05:46.691" v="1479" actId="1076"/>
        <pc:sldMkLst>
          <pc:docMk/>
          <pc:sldMk cId="157360625" sldId="296"/>
        </pc:sldMkLst>
        <pc:spChg chg="mod">
          <ac:chgData name="" userId="a1a4dc899414fe72" providerId="LiveId" clId="{860E68EC-5038-45B5-83A9-74E26C95E5F5}" dt="2023-09-17T15:32:58.739" v="1335" actId="20577"/>
          <ac:spMkLst>
            <pc:docMk/>
            <pc:sldMk cId="157360625" sldId="296"/>
            <ac:spMk id="2" creationId="{44EB26A3-DD10-4B2B-86CB-B18D40F37D0F}"/>
          </ac:spMkLst>
        </pc:spChg>
        <pc:spChg chg="mod">
          <ac:chgData name="" userId="a1a4dc899414fe72" providerId="LiveId" clId="{860E68EC-5038-45B5-83A9-74E26C95E5F5}" dt="2023-09-18T05:04:39.144" v="1470" actId="108"/>
          <ac:spMkLst>
            <pc:docMk/>
            <pc:sldMk cId="157360625" sldId="296"/>
            <ac:spMk id="3" creationId="{A713CF71-BD50-4E98-980C-554042C77099}"/>
          </ac:spMkLst>
        </pc:spChg>
        <pc:spChg chg="add del">
          <ac:chgData name="" userId="a1a4dc899414fe72" providerId="LiveId" clId="{860E68EC-5038-45B5-83A9-74E26C95E5F5}" dt="2023-09-17T15:33:08.235" v="1337"/>
          <ac:spMkLst>
            <pc:docMk/>
            <pc:sldMk cId="157360625" sldId="296"/>
            <ac:spMk id="7" creationId="{FB93530A-7CB3-4AFC-B505-5C6AC0746EFD}"/>
          </ac:spMkLst>
        </pc:spChg>
        <pc:grpChg chg="add del mod">
          <ac:chgData name="" userId="a1a4dc899414fe72" providerId="LiveId" clId="{860E68EC-5038-45B5-83A9-74E26C95E5F5}" dt="2023-09-17T15:33:34.561" v="1341"/>
          <ac:grpSpMkLst>
            <pc:docMk/>
            <pc:sldMk cId="157360625" sldId="296"/>
            <ac:grpSpMk id="8" creationId="{54CC5871-DE55-41D4-8107-E14B738FBB5A}"/>
          </ac:grpSpMkLst>
        </pc:grpChg>
        <pc:graphicFrameChg chg="add mod">
          <ac:chgData name="" userId="a1a4dc899414fe72" providerId="LiveId" clId="{860E68EC-5038-45B5-83A9-74E26C95E5F5}" dt="2023-09-18T05:05:46.691" v="1479" actId="1076"/>
          <ac:graphicFrameMkLst>
            <pc:docMk/>
            <pc:sldMk cId="157360625" sldId="296"/>
            <ac:graphicFrameMk id="18" creationId="{9DAB7354-3400-4C7C-A752-41E7C7102415}"/>
          </ac:graphicFrameMkLst>
        </pc:graphicFrameChg>
      </pc:sldChg>
      <pc:sldChg chg="delSp add del">
        <pc:chgData name="" userId="a1a4dc899414fe72" providerId="LiveId" clId="{860E68EC-5038-45B5-83A9-74E26C95E5F5}" dt="2023-09-17T15:28:13.114" v="1210" actId="2696"/>
        <pc:sldMkLst>
          <pc:docMk/>
          <pc:sldMk cId="659889321" sldId="296"/>
        </pc:sldMkLst>
        <pc:picChg chg="del">
          <ac:chgData name="" userId="a1a4dc899414fe72" providerId="LiveId" clId="{860E68EC-5038-45B5-83A9-74E26C95E5F5}" dt="2023-09-17T15:28:10.898" v="1209" actId="478"/>
          <ac:picMkLst>
            <pc:docMk/>
            <pc:sldMk cId="659889321" sldId="296"/>
            <ac:picMk id="8" creationId="{84AD6B93-0F85-4F13-B4F6-CBD789D2BE88}"/>
          </ac:picMkLst>
        </pc:picChg>
        <pc:picChg chg="del">
          <ac:chgData name="" userId="a1a4dc899414fe72" providerId="LiveId" clId="{860E68EC-5038-45B5-83A9-74E26C95E5F5}" dt="2023-09-17T15:24:11.526" v="1194" actId="478"/>
          <ac:picMkLst>
            <pc:docMk/>
            <pc:sldMk cId="659889321" sldId="296"/>
            <ac:picMk id="11" creationId="{9655A1B7-4645-431D-BB35-E22DBCD49001}"/>
          </ac:picMkLst>
        </pc:picChg>
      </pc:sldChg>
    </pc:docChg>
  </pc:docChgLst>
  <pc:docChgLst>
    <pc:chgData userId="a1a4dc899414fe72" providerId="LiveId" clId="{C2A891E7-F459-458D-88C2-AD299BB73136}"/>
  </pc:docChgLst>
  <pc:docChgLst>
    <pc:chgData userId="a1a4dc899414fe72" providerId="LiveId" clId="{D44DB251-AFA7-4F6D-8F23-87EE480B524D}"/>
  </pc:docChgLst>
  <pc:docChgLst>
    <pc:chgData userId="a1a4dc899414fe72" providerId="LiveId" clId="{9727F575-7828-4C77-9245-F9D83895B208}"/>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E805B5-D69A-42F4-986B-76E80AA5D236}" type="doc">
      <dgm:prSet loTypeId="urn:microsoft.com/office/officeart/2009/3/layout/PlusandMinus" loCatId="relationship" qsTypeId="urn:microsoft.com/office/officeart/2005/8/quickstyle/simple1" qsCatId="simple" csTypeId="urn:microsoft.com/office/officeart/2005/8/colors/colorful4" csCatId="colorful" phldr="1"/>
      <dgm:spPr/>
      <dgm:t>
        <a:bodyPr/>
        <a:lstStyle/>
        <a:p>
          <a:endParaRPr lang="zh-CN" altLang="en-US"/>
        </a:p>
      </dgm:t>
    </dgm:pt>
    <dgm:pt modelId="{258F60F8-784D-4C52-BE51-22581A55F69E}">
      <dgm:prSet phldrT="[文本]"/>
      <dgm:spPr/>
      <dgm:t>
        <a:bodyPr/>
        <a:lstStyle/>
        <a:p>
          <a:r>
            <a:rPr lang="zh-CN" altLang="en-US" dirty="0"/>
            <a:t>优点</a:t>
          </a:r>
          <a:endParaRPr lang="en-US" altLang="zh-CN" dirty="0"/>
        </a:p>
      </dgm:t>
    </dgm:pt>
    <dgm:pt modelId="{FAC37279-541A-43C9-B76E-D246D89C2373}" type="parTrans" cxnId="{262ED705-90F1-4887-AC10-194C5037FF1D}">
      <dgm:prSet/>
      <dgm:spPr/>
      <dgm:t>
        <a:bodyPr/>
        <a:lstStyle/>
        <a:p>
          <a:endParaRPr lang="zh-CN" altLang="en-US"/>
        </a:p>
      </dgm:t>
    </dgm:pt>
    <dgm:pt modelId="{D624745C-C476-47A8-8B09-32AF9308782A}" type="sibTrans" cxnId="{262ED705-90F1-4887-AC10-194C5037FF1D}">
      <dgm:prSet/>
      <dgm:spPr/>
      <dgm:t>
        <a:bodyPr/>
        <a:lstStyle/>
        <a:p>
          <a:endParaRPr lang="zh-CN" altLang="en-US"/>
        </a:p>
      </dgm:t>
    </dgm:pt>
    <dgm:pt modelId="{27040946-F831-4879-A02E-CB8468DB8F00}">
      <dgm:prSet phldrT="[文本]"/>
      <dgm:spPr/>
      <dgm:t>
        <a:bodyPr/>
        <a:lstStyle/>
        <a:p>
          <a:r>
            <a:rPr lang="zh-CN" altLang="en-US" dirty="0"/>
            <a:t>缺点</a:t>
          </a:r>
          <a:endParaRPr lang="en-US" altLang="zh-CN" dirty="0"/>
        </a:p>
      </dgm:t>
    </dgm:pt>
    <dgm:pt modelId="{B1C6F5AB-76DF-462C-BED4-4203307D27D1}" type="parTrans" cxnId="{FFB1E15E-FE28-4A57-A7BC-5A9F0FD132D5}">
      <dgm:prSet/>
      <dgm:spPr/>
      <dgm:t>
        <a:bodyPr/>
        <a:lstStyle/>
        <a:p>
          <a:endParaRPr lang="zh-CN" altLang="en-US"/>
        </a:p>
      </dgm:t>
    </dgm:pt>
    <dgm:pt modelId="{8D5A30E8-B6D6-41BD-934B-DC3A98F4227A}" type="sibTrans" cxnId="{FFB1E15E-FE28-4A57-A7BC-5A9F0FD132D5}">
      <dgm:prSet/>
      <dgm:spPr/>
      <dgm:t>
        <a:bodyPr/>
        <a:lstStyle/>
        <a:p>
          <a:endParaRPr lang="zh-CN" altLang="en-US"/>
        </a:p>
      </dgm:t>
    </dgm:pt>
    <dgm:pt modelId="{5473AF4A-988E-4A08-BCE2-746D688A71BC}">
      <dgm:prSet/>
      <dgm:spPr/>
      <dgm:t>
        <a:bodyPr/>
        <a:lstStyle/>
        <a:p>
          <a:endParaRPr lang="zh-CN" altLang="en-US" dirty="0"/>
        </a:p>
      </dgm:t>
    </dgm:pt>
    <dgm:pt modelId="{BB312B22-8D12-4075-B23C-F0A9C56E6CC6}" type="parTrans" cxnId="{4F7362E4-FC8F-49AC-A30A-0B723C9CEEA5}">
      <dgm:prSet/>
      <dgm:spPr/>
      <dgm:t>
        <a:bodyPr/>
        <a:lstStyle/>
        <a:p>
          <a:endParaRPr lang="zh-CN" altLang="en-US"/>
        </a:p>
      </dgm:t>
    </dgm:pt>
    <dgm:pt modelId="{59AEA6F5-F7C6-4E56-A546-35CA71576014}" type="sibTrans" cxnId="{4F7362E4-FC8F-49AC-A30A-0B723C9CEEA5}">
      <dgm:prSet/>
      <dgm:spPr/>
      <dgm:t>
        <a:bodyPr/>
        <a:lstStyle/>
        <a:p>
          <a:endParaRPr lang="zh-CN" altLang="en-US"/>
        </a:p>
      </dgm:t>
    </dgm:pt>
    <dgm:pt modelId="{94A75E2C-5BA1-4AE3-A505-4153A3E27299}">
      <dgm:prSet/>
      <dgm:spPr/>
      <dgm:t>
        <a:bodyPr/>
        <a:lstStyle/>
        <a:p>
          <a:r>
            <a:rPr lang="zh-CN" altLang="en-US" dirty="0"/>
            <a:t>可再生、永不枯竭</a:t>
          </a:r>
          <a:endParaRPr lang="en-US" altLang="zh-CN" dirty="0"/>
        </a:p>
      </dgm:t>
    </dgm:pt>
    <dgm:pt modelId="{C10D99D2-FEC7-4E76-8753-F82D342A7416}" type="parTrans" cxnId="{EB01FA2D-292C-44EC-9A33-1C7446476F85}">
      <dgm:prSet/>
      <dgm:spPr/>
      <dgm:t>
        <a:bodyPr/>
        <a:lstStyle/>
        <a:p>
          <a:endParaRPr lang="zh-CN" altLang="en-US"/>
        </a:p>
      </dgm:t>
    </dgm:pt>
    <dgm:pt modelId="{FA03BD6A-88ED-4F6E-BBE6-F9BD591143A6}" type="sibTrans" cxnId="{EB01FA2D-292C-44EC-9A33-1C7446476F85}">
      <dgm:prSet/>
      <dgm:spPr/>
      <dgm:t>
        <a:bodyPr/>
        <a:lstStyle/>
        <a:p>
          <a:endParaRPr lang="zh-CN" altLang="en-US"/>
        </a:p>
      </dgm:t>
    </dgm:pt>
    <dgm:pt modelId="{4272CDDB-5038-48AE-9633-00A84C73C428}">
      <dgm:prSet/>
      <dgm:spPr/>
      <dgm:t>
        <a:bodyPr/>
        <a:lstStyle/>
        <a:p>
          <a:r>
            <a:rPr lang="zh-CN" altLang="en-US" dirty="0"/>
            <a:t>基建周期短</a:t>
          </a:r>
          <a:endParaRPr lang="en-US" altLang="zh-CN" dirty="0"/>
        </a:p>
      </dgm:t>
    </dgm:pt>
    <dgm:pt modelId="{954C80F0-72CD-4F3C-BCA5-128793B7E85F}" type="parTrans" cxnId="{E89502FD-1484-4CD6-B731-78C6FF38D7FB}">
      <dgm:prSet/>
      <dgm:spPr/>
      <dgm:t>
        <a:bodyPr/>
        <a:lstStyle/>
        <a:p>
          <a:endParaRPr lang="zh-CN" altLang="en-US"/>
        </a:p>
      </dgm:t>
    </dgm:pt>
    <dgm:pt modelId="{AACCCAF8-E6FB-498F-9E65-9D178A0940CA}" type="sibTrans" cxnId="{E89502FD-1484-4CD6-B731-78C6FF38D7FB}">
      <dgm:prSet/>
      <dgm:spPr/>
      <dgm:t>
        <a:bodyPr/>
        <a:lstStyle/>
        <a:p>
          <a:endParaRPr lang="zh-CN" altLang="en-US"/>
        </a:p>
      </dgm:t>
    </dgm:pt>
    <dgm:pt modelId="{0BE6AD79-034D-4AD4-BEE3-7EE86085A241}">
      <dgm:prSet/>
      <dgm:spPr/>
      <dgm:t>
        <a:bodyPr/>
        <a:lstStyle/>
        <a:p>
          <a:r>
            <a:rPr lang="zh-CN" altLang="en-US" dirty="0"/>
            <a:t>装机规模灵活</a:t>
          </a:r>
          <a:endParaRPr lang="en-US" altLang="zh-CN" dirty="0"/>
        </a:p>
      </dgm:t>
    </dgm:pt>
    <dgm:pt modelId="{7DB03EC0-FC0A-4A8D-8EC8-3255B15D6EEE}" type="parTrans" cxnId="{B392E775-0493-42A2-85BB-BE0E8022E893}">
      <dgm:prSet/>
      <dgm:spPr/>
      <dgm:t>
        <a:bodyPr/>
        <a:lstStyle/>
        <a:p>
          <a:endParaRPr lang="zh-CN" altLang="en-US"/>
        </a:p>
      </dgm:t>
    </dgm:pt>
    <dgm:pt modelId="{6A2C41C6-31C0-4739-AF13-29C52F0E8B2A}" type="sibTrans" cxnId="{B392E775-0493-42A2-85BB-BE0E8022E893}">
      <dgm:prSet/>
      <dgm:spPr/>
      <dgm:t>
        <a:bodyPr/>
        <a:lstStyle/>
        <a:p>
          <a:endParaRPr lang="zh-CN" altLang="en-US"/>
        </a:p>
      </dgm:t>
    </dgm:pt>
    <dgm:pt modelId="{A24E3DFC-A158-4738-8F68-48206C25F50D}">
      <dgm:prSet/>
      <dgm:spPr/>
      <dgm:t>
        <a:bodyPr/>
        <a:lstStyle/>
        <a:p>
          <a:r>
            <a:rPr lang="zh-CN" altLang="en-US" dirty="0"/>
            <a:t>清洁能源、环境效益好</a:t>
          </a:r>
        </a:p>
      </dgm:t>
    </dgm:pt>
    <dgm:pt modelId="{1CEC3FC1-4265-4D4C-8105-1A5A6F9AA895}" type="sibTrans" cxnId="{45FD1BC5-A71C-4AC0-B84F-0931BB4FA54A}">
      <dgm:prSet/>
      <dgm:spPr/>
      <dgm:t>
        <a:bodyPr/>
        <a:lstStyle/>
        <a:p>
          <a:endParaRPr lang="zh-CN" altLang="en-US"/>
        </a:p>
      </dgm:t>
    </dgm:pt>
    <dgm:pt modelId="{92DB7AB5-E04C-42B5-A3C7-0B18F9A0642A}" type="parTrans" cxnId="{45FD1BC5-A71C-4AC0-B84F-0931BB4FA54A}">
      <dgm:prSet/>
      <dgm:spPr/>
      <dgm:t>
        <a:bodyPr/>
        <a:lstStyle/>
        <a:p>
          <a:endParaRPr lang="zh-CN" altLang="en-US"/>
        </a:p>
      </dgm:t>
    </dgm:pt>
    <dgm:pt modelId="{88D14A7A-8224-4020-9BFD-7CC6682F5448}">
      <dgm:prSet/>
      <dgm:spPr/>
      <dgm:t>
        <a:bodyPr/>
        <a:lstStyle/>
        <a:p>
          <a:r>
            <a:rPr lang="zh-CN" altLang="en-US" dirty="0"/>
            <a:t>噪音、视觉污染</a:t>
          </a:r>
        </a:p>
      </dgm:t>
    </dgm:pt>
    <dgm:pt modelId="{4CDA38C9-55F2-49B9-9BA6-1E2DA8B95297}" type="parTrans" cxnId="{CE92FF6C-737C-4CFA-B161-09912282B391}">
      <dgm:prSet/>
      <dgm:spPr/>
      <dgm:t>
        <a:bodyPr/>
        <a:lstStyle/>
        <a:p>
          <a:endParaRPr lang="zh-CN" altLang="en-US"/>
        </a:p>
      </dgm:t>
    </dgm:pt>
    <dgm:pt modelId="{86ED8B32-0141-4D19-92AF-42B1AF3738AC}" type="sibTrans" cxnId="{CE92FF6C-737C-4CFA-B161-09912282B391}">
      <dgm:prSet/>
      <dgm:spPr/>
      <dgm:t>
        <a:bodyPr/>
        <a:lstStyle/>
        <a:p>
          <a:endParaRPr lang="zh-CN" altLang="en-US"/>
        </a:p>
      </dgm:t>
    </dgm:pt>
    <dgm:pt modelId="{6CEBC3F6-46FD-47EF-9A7D-13B56AB68CF3}">
      <dgm:prSet/>
      <dgm:spPr/>
      <dgm:t>
        <a:bodyPr/>
        <a:lstStyle/>
        <a:p>
          <a:r>
            <a:rPr lang="zh-CN" altLang="en-US"/>
            <a:t>土地占用</a:t>
          </a:r>
          <a:endParaRPr lang="en-US" altLang="zh-CN" dirty="0"/>
        </a:p>
      </dgm:t>
    </dgm:pt>
    <dgm:pt modelId="{3DCF2E43-4209-40DE-BE7C-FF38BA9B9FED}" type="parTrans" cxnId="{6C21F6D6-2A38-4B3C-B9F1-60FDDE0731B0}">
      <dgm:prSet/>
      <dgm:spPr/>
      <dgm:t>
        <a:bodyPr/>
        <a:lstStyle/>
        <a:p>
          <a:endParaRPr lang="zh-CN" altLang="en-US"/>
        </a:p>
      </dgm:t>
    </dgm:pt>
    <dgm:pt modelId="{624434F0-2C72-426F-8C74-0F7552602838}" type="sibTrans" cxnId="{6C21F6D6-2A38-4B3C-B9F1-60FDDE0731B0}">
      <dgm:prSet/>
      <dgm:spPr/>
      <dgm:t>
        <a:bodyPr/>
        <a:lstStyle/>
        <a:p>
          <a:endParaRPr lang="zh-CN" altLang="en-US"/>
        </a:p>
      </dgm:t>
    </dgm:pt>
    <dgm:pt modelId="{E12B882D-8B3D-4C96-BABD-025D02CF7514}">
      <dgm:prSet/>
      <dgm:spPr/>
      <dgm:t>
        <a:bodyPr/>
        <a:lstStyle/>
        <a:p>
          <a:r>
            <a:rPr lang="zh-CN" altLang="en-US"/>
            <a:t>影响鸟类</a:t>
          </a:r>
          <a:endParaRPr lang="en-US" altLang="zh-CN" dirty="0"/>
        </a:p>
      </dgm:t>
    </dgm:pt>
    <dgm:pt modelId="{4BFE85AD-7E6E-46FA-8727-0A86B5AE2E59}" type="parTrans" cxnId="{32628228-7FDF-4E9E-B82C-17EB262ED3E7}">
      <dgm:prSet/>
      <dgm:spPr/>
      <dgm:t>
        <a:bodyPr/>
        <a:lstStyle/>
        <a:p>
          <a:endParaRPr lang="zh-CN" altLang="en-US"/>
        </a:p>
      </dgm:t>
    </dgm:pt>
    <dgm:pt modelId="{0AECBFA1-40CE-43D5-9806-CBD22A2C4AD0}" type="sibTrans" cxnId="{32628228-7FDF-4E9E-B82C-17EB262ED3E7}">
      <dgm:prSet/>
      <dgm:spPr/>
      <dgm:t>
        <a:bodyPr/>
        <a:lstStyle/>
        <a:p>
          <a:endParaRPr lang="zh-CN" altLang="en-US"/>
        </a:p>
      </dgm:t>
    </dgm:pt>
    <dgm:pt modelId="{0055DB6B-B414-4773-8CB1-61A68B9C049C}">
      <dgm:prSet/>
      <dgm:spPr/>
      <dgm:t>
        <a:bodyPr/>
        <a:lstStyle/>
        <a:p>
          <a:r>
            <a:rPr lang="zh-CN" altLang="en-US"/>
            <a:t>风力不稳定</a:t>
          </a:r>
          <a:endParaRPr lang="en-US" altLang="zh-CN" dirty="0"/>
        </a:p>
      </dgm:t>
    </dgm:pt>
    <dgm:pt modelId="{1F039BA1-D340-4394-87A2-03B9D3CDD9EF}" type="parTrans" cxnId="{BAE129BE-29CD-4BC7-9564-C5627AB30557}">
      <dgm:prSet/>
      <dgm:spPr/>
      <dgm:t>
        <a:bodyPr/>
        <a:lstStyle/>
        <a:p>
          <a:endParaRPr lang="zh-CN" altLang="en-US"/>
        </a:p>
      </dgm:t>
    </dgm:pt>
    <dgm:pt modelId="{17D27838-E96F-42FB-BAA1-406C9AA3FB8F}" type="sibTrans" cxnId="{BAE129BE-29CD-4BC7-9564-C5627AB30557}">
      <dgm:prSet/>
      <dgm:spPr/>
      <dgm:t>
        <a:bodyPr/>
        <a:lstStyle/>
        <a:p>
          <a:endParaRPr lang="zh-CN" altLang="en-US"/>
        </a:p>
      </dgm:t>
    </dgm:pt>
    <dgm:pt modelId="{3188FC5C-7160-4C88-B49C-76B3BA8690A0}">
      <dgm:prSet/>
      <dgm:spPr/>
      <dgm:t>
        <a:bodyPr/>
        <a:lstStyle/>
        <a:p>
          <a:r>
            <a:rPr lang="zh-CN" altLang="en-US" dirty="0"/>
            <a:t>维修成本高</a:t>
          </a:r>
        </a:p>
      </dgm:t>
    </dgm:pt>
    <dgm:pt modelId="{51D75093-83B9-47E6-829A-6C58B5F0ADCA}" type="parTrans" cxnId="{C383A7C2-8AD0-47FA-87FC-E804421DA795}">
      <dgm:prSet/>
      <dgm:spPr/>
      <dgm:t>
        <a:bodyPr/>
        <a:lstStyle/>
        <a:p>
          <a:endParaRPr lang="zh-CN" altLang="en-US"/>
        </a:p>
      </dgm:t>
    </dgm:pt>
    <dgm:pt modelId="{9A6B29C2-4DE8-47BA-874C-2B13C46B325E}" type="sibTrans" cxnId="{C383A7C2-8AD0-47FA-87FC-E804421DA795}">
      <dgm:prSet/>
      <dgm:spPr/>
      <dgm:t>
        <a:bodyPr/>
        <a:lstStyle/>
        <a:p>
          <a:endParaRPr lang="zh-CN" altLang="en-US"/>
        </a:p>
      </dgm:t>
    </dgm:pt>
    <dgm:pt modelId="{E87B9477-B3DE-4ABF-9C6E-09022DD49C6A}" type="pres">
      <dgm:prSet presAssocID="{BBE805B5-D69A-42F4-986B-76E80AA5D236}" presName="Name0" presStyleCnt="0">
        <dgm:presLayoutVars>
          <dgm:chMax val="2"/>
          <dgm:chPref val="2"/>
          <dgm:dir/>
          <dgm:animOne/>
          <dgm:resizeHandles val="exact"/>
        </dgm:presLayoutVars>
      </dgm:prSet>
      <dgm:spPr/>
    </dgm:pt>
    <dgm:pt modelId="{4C06B3EB-F999-41D6-BD9E-2E0197263290}" type="pres">
      <dgm:prSet presAssocID="{BBE805B5-D69A-42F4-986B-76E80AA5D236}" presName="Background" presStyleLbl="bgImgPlace1" presStyleIdx="0" presStyleCnt="1"/>
      <dgm:spPr/>
    </dgm:pt>
    <dgm:pt modelId="{50772218-AE15-4D54-AA5F-C736A03F0E2C}" type="pres">
      <dgm:prSet presAssocID="{BBE805B5-D69A-42F4-986B-76E80AA5D236}" presName="ParentText1" presStyleLbl="revTx" presStyleIdx="0" presStyleCnt="2">
        <dgm:presLayoutVars>
          <dgm:chMax val="0"/>
          <dgm:chPref val="0"/>
          <dgm:bulletEnabled val="1"/>
        </dgm:presLayoutVars>
      </dgm:prSet>
      <dgm:spPr/>
    </dgm:pt>
    <dgm:pt modelId="{99422D56-6956-44FA-B7BA-55E2696BF91C}" type="pres">
      <dgm:prSet presAssocID="{BBE805B5-D69A-42F4-986B-76E80AA5D236}" presName="ParentText2" presStyleLbl="revTx" presStyleIdx="1" presStyleCnt="2">
        <dgm:presLayoutVars>
          <dgm:chMax val="0"/>
          <dgm:chPref val="0"/>
          <dgm:bulletEnabled val="1"/>
        </dgm:presLayoutVars>
      </dgm:prSet>
      <dgm:spPr/>
    </dgm:pt>
    <dgm:pt modelId="{E306E5C7-7BBC-491A-8330-14C2D9C28122}" type="pres">
      <dgm:prSet presAssocID="{BBE805B5-D69A-42F4-986B-76E80AA5D236}" presName="Plus" presStyleLbl="alignNode1" presStyleIdx="0" presStyleCnt="2" custScaleX="46299" custScaleY="46299"/>
      <dgm:spPr/>
    </dgm:pt>
    <dgm:pt modelId="{95A24F79-EC9B-4E64-BE8F-324F0A349749}" type="pres">
      <dgm:prSet presAssocID="{BBE805B5-D69A-42F4-986B-76E80AA5D236}" presName="Minus" presStyleLbl="alignNode1" presStyleIdx="1" presStyleCnt="2" custScaleX="58331" custScaleY="58330"/>
      <dgm:spPr/>
    </dgm:pt>
    <dgm:pt modelId="{B0689668-8524-4A56-9155-F8C78408BFC6}" type="pres">
      <dgm:prSet presAssocID="{BBE805B5-D69A-42F4-986B-76E80AA5D236}" presName="Divider" presStyleLbl="parChTrans1D1" presStyleIdx="0" presStyleCnt="1"/>
      <dgm:spPr/>
    </dgm:pt>
  </dgm:ptLst>
  <dgm:cxnLst>
    <dgm:cxn modelId="{262ED705-90F1-4887-AC10-194C5037FF1D}" srcId="{BBE805B5-D69A-42F4-986B-76E80AA5D236}" destId="{258F60F8-784D-4C52-BE51-22581A55F69E}" srcOrd="0" destOrd="0" parTransId="{FAC37279-541A-43C9-B76E-D246D89C2373}" sibTransId="{D624745C-C476-47A8-8B09-32AF9308782A}"/>
    <dgm:cxn modelId="{32628228-7FDF-4E9E-B82C-17EB262ED3E7}" srcId="{27040946-F831-4879-A02E-CB8468DB8F00}" destId="{E12B882D-8B3D-4C96-BABD-025D02CF7514}" srcOrd="2" destOrd="0" parTransId="{4BFE85AD-7E6E-46FA-8727-0A86B5AE2E59}" sibTransId="{0AECBFA1-40CE-43D5-9806-CBD22A2C4AD0}"/>
    <dgm:cxn modelId="{EB01FA2D-292C-44EC-9A33-1C7446476F85}" srcId="{258F60F8-784D-4C52-BE51-22581A55F69E}" destId="{94A75E2C-5BA1-4AE3-A505-4153A3E27299}" srcOrd="1" destOrd="0" parTransId="{C10D99D2-FEC7-4E76-8753-F82D342A7416}" sibTransId="{FA03BD6A-88ED-4F6E-BBE6-F9BD591143A6}"/>
    <dgm:cxn modelId="{60FC413C-2EC8-47E2-B277-CCA1A3EF1DC9}" type="presOf" srcId="{0BE6AD79-034D-4AD4-BEE3-7EE86085A241}" destId="{50772218-AE15-4D54-AA5F-C736A03F0E2C}" srcOrd="0" destOrd="4" presId="urn:microsoft.com/office/officeart/2009/3/layout/PlusandMinus"/>
    <dgm:cxn modelId="{FFB1E15E-FE28-4A57-A7BC-5A9F0FD132D5}" srcId="{BBE805B5-D69A-42F4-986B-76E80AA5D236}" destId="{27040946-F831-4879-A02E-CB8468DB8F00}" srcOrd="1" destOrd="0" parTransId="{B1C6F5AB-76DF-462C-BED4-4203307D27D1}" sibTransId="{8D5A30E8-B6D6-41BD-934B-DC3A98F4227A}"/>
    <dgm:cxn modelId="{ECC8A060-7776-430A-A3DF-A4A08FB2430A}" type="presOf" srcId="{0055DB6B-B414-4773-8CB1-61A68B9C049C}" destId="{99422D56-6956-44FA-B7BA-55E2696BF91C}" srcOrd="0" destOrd="4" presId="urn:microsoft.com/office/officeart/2009/3/layout/PlusandMinus"/>
    <dgm:cxn modelId="{CE92FF6C-737C-4CFA-B161-09912282B391}" srcId="{27040946-F831-4879-A02E-CB8468DB8F00}" destId="{88D14A7A-8224-4020-9BFD-7CC6682F5448}" srcOrd="0" destOrd="0" parTransId="{4CDA38C9-55F2-49B9-9BA6-1E2DA8B95297}" sibTransId="{86ED8B32-0141-4D19-92AF-42B1AF3738AC}"/>
    <dgm:cxn modelId="{F947F66E-8E63-4DF7-96F6-56B5A8F8402F}" type="presOf" srcId="{4272CDDB-5038-48AE-9633-00A84C73C428}" destId="{50772218-AE15-4D54-AA5F-C736A03F0E2C}" srcOrd="0" destOrd="3" presId="urn:microsoft.com/office/officeart/2009/3/layout/PlusandMinus"/>
    <dgm:cxn modelId="{31DB4772-0737-4D71-9A45-5084BCE43AED}" type="presOf" srcId="{A24E3DFC-A158-4738-8F68-48206C25F50D}" destId="{50772218-AE15-4D54-AA5F-C736A03F0E2C}" srcOrd="0" destOrd="1" presId="urn:microsoft.com/office/officeart/2009/3/layout/PlusandMinus"/>
    <dgm:cxn modelId="{B392E775-0493-42A2-85BB-BE0E8022E893}" srcId="{258F60F8-784D-4C52-BE51-22581A55F69E}" destId="{0BE6AD79-034D-4AD4-BEE3-7EE86085A241}" srcOrd="3" destOrd="0" parTransId="{7DB03EC0-FC0A-4A8D-8EC8-3255B15D6EEE}" sibTransId="{6A2C41C6-31C0-4739-AF13-29C52F0E8B2A}"/>
    <dgm:cxn modelId="{117D6788-4BA7-4ECF-95FA-A6EC5595BA1F}" type="presOf" srcId="{27040946-F831-4879-A02E-CB8468DB8F00}" destId="{99422D56-6956-44FA-B7BA-55E2696BF91C}" srcOrd="0" destOrd="0" presId="urn:microsoft.com/office/officeart/2009/3/layout/PlusandMinus"/>
    <dgm:cxn modelId="{52F60E9E-C67E-4FD5-8113-76FF33BE6547}" type="presOf" srcId="{E12B882D-8B3D-4C96-BABD-025D02CF7514}" destId="{99422D56-6956-44FA-B7BA-55E2696BF91C}" srcOrd="0" destOrd="3" presId="urn:microsoft.com/office/officeart/2009/3/layout/PlusandMinus"/>
    <dgm:cxn modelId="{8C597EB5-DAD8-4FD3-9FFC-BB0E930B922A}" type="presOf" srcId="{6CEBC3F6-46FD-47EF-9A7D-13B56AB68CF3}" destId="{99422D56-6956-44FA-B7BA-55E2696BF91C}" srcOrd="0" destOrd="2" presId="urn:microsoft.com/office/officeart/2009/3/layout/PlusandMinus"/>
    <dgm:cxn modelId="{156F4CBC-508A-4E1A-A609-993C65CF66E3}" type="presOf" srcId="{5473AF4A-988E-4A08-BCE2-746D688A71BC}" destId="{50772218-AE15-4D54-AA5F-C736A03F0E2C}" srcOrd="0" destOrd="5" presId="urn:microsoft.com/office/officeart/2009/3/layout/PlusandMinus"/>
    <dgm:cxn modelId="{A67B9BBD-D39C-42F8-ACBC-5F5D6D4B5255}" type="presOf" srcId="{258F60F8-784D-4C52-BE51-22581A55F69E}" destId="{50772218-AE15-4D54-AA5F-C736A03F0E2C}" srcOrd="0" destOrd="0" presId="urn:microsoft.com/office/officeart/2009/3/layout/PlusandMinus"/>
    <dgm:cxn modelId="{BAE129BE-29CD-4BC7-9564-C5627AB30557}" srcId="{27040946-F831-4879-A02E-CB8468DB8F00}" destId="{0055DB6B-B414-4773-8CB1-61A68B9C049C}" srcOrd="3" destOrd="0" parTransId="{1F039BA1-D340-4394-87A2-03B9D3CDD9EF}" sibTransId="{17D27838-E96F-42FB-BAA1-406C9AA3FB8F}"/>
    <dgm:cxn modelId="{C383A7C2-8AD0-47FA-87FC-E804421DA795}" srcId="{27040946-F831-4879-A02E-CB8468DB8F00}" destId="{3188FC5C-7160-4C88-B49C-76B3BA8690A0}" srcOrd="4" destOrd="0" parTransId="{51D75093-83B9-47E6-829A-6C58B5F0ADCA}" sibTransId="{9A6B29C2-4DE8-47BA-874C-2B13C46B325E}"/>
    <dgm:cxn modelId="{45FD1BC5-A71C-4AC0-B84F-0931BB4FA54A}" srcId="{258F60F8-784D-4C52-BE51-22581A55F69E}" destId="{A24E3DFC-A158-4738-8F68-48206C25F50D}" srcOrd="0" destOrd="0" parTransId="{92DB7AB5-E04C-42B5-A3C7-0B18F9A0642A}" sibTransId="{1CEC3FC1-4265-4D4C-8105-1A5A6F9AA895}"/>
    <dgm:cxn modelId="{2B86B5CF-38D1-4BA3-9DA1-8FFA22E04DAA}" type="presOf" srcId="{94A75E2C-5BA1-4AE3-A505-4153A3E27299}" destId="{50772218-AE15-4D54-AA5F-C736A03F0E2C}" srcOrd="0" destOrd="2" presId="urn:microsoft.com/office/officeart/2009/3/layout/PlusandMinus"/>
    <dgm:cxn modelId="{6C21F6D6-2A38-4B3C-B9F1-60FDDE0731B0}" srcId="{27040946-F831-4879-A02E-CB8468DB8F00}" destId="{6CEBC3F6-46FD-47EF-9A7D-13B56AB68CF3}" srcOrd="1" destOrd="0" parTransId="{3DCF2E43-4209-40DE-BE7C-FF38BA9B9FED}" sibTransId="{624434F0-2C72-426F-8C74-0F7552602838}"/>
    <dgm:cxn modelId="{4F7362E4-FC8F-49AC-A30A-0B723C9CEEA5}" srcId="{258F60F8-784D-4C52-BE51-22581A55F69E}" destId="{5473AF4A-988E-4A08-BCE2-746D688A71BC}" srcOrd="4" destOrd="0" parTransId="{BB312B22-8D12-4075-B23C-F0A9C56E6CC6}" sibTransId="{59AEA6F5-F7C6-4E56-A546-35CA71576014}"/>
    <dgm:cxn modelId="{83FA49F3-C258-44B9-B9F2-5D7227B82281}" type="presOf" srcId="{BBE805B5-D69A-42F4-986B-76E80AA5D236}" destId="{E87B9477-B3DE-4ABF-9C6E-09022DD49C6A}" srcOrd="0" destOrd="0" presId="urn:microsoft.com/office/officeart/2009/3/layout/PlusandMinus"/>
    <dgm:cxn modelId="{466691F9-1B01-49E4-AFF0-D96B9182E66B}" type="presOf" srcId="{3188FC5C-7160-4C88-B49C-76B3BA8690A0}" destId="{99422D56-6956-44FA-B7BA-55E2696BF91C}" srcOrd="0" destOrd="5" presId="urn:microsoft.com/office/officeart/2009/3/layout/PlusandMinus"/>
    <dgm:cxn modelId="{E89502FD-1484-4CD6-B731-78C6FF38D7FB}" srcId="{258F60F8-784D-4C52-BE51-22581A55F69E}" destId="{4272CDDB-5038-48AE-9633-00A84C73C428}" srcOrd="2" destOrd="0" parTransId="{954C80F0-72CD-4F3C-BCA5-128793B7E85F}" sibTransId="{AACCCAF8-E6FB-498F-9E65-9D178A0940CA}"/>
    <dgm:cxn modelId="{C0F276FF-7007-401F-A595-554D307C2050}" type="presOf" srcId="{88D14A7A-8224-4020-9BFD-7CC6682F5448}" destId="{99422D56-6956-44FA-B7BA-55E2696BF91C}" srcOrd="0" destOrd="1" presId="urn:microsoft.com/office/officeart/2009/3/layout/PlusandMinus"/>
    <dgm:cxn modelId="{CC96D7E1-7045-4DD0-8725-28BDDE4840B3}" type="presParOf" srcId="{E87B9477-B3DE-4ABF-9C6E-09022DD49C6A}" destId="{4C06B3EB-F999-41D6-BD9E-2E0197263290}" srcOrd="0" destOrd="0" presId="urn:microsoft.com/office/officeart/2009/3/layout/PlusandMinus"/>
    <dgm:cxn modelId="{F56CAE53-F25F-4850-AB51-99AABEDF40FA}" type="presParOf" srcId="{E87B9477-B3DE-4ABF-9C6E-09022DD49C6A}" destId="{50772218-AE15-4D54-AA5F-C736A03F0E2C}" srcOrd="1" destOrd="0" presId="urn:microsoft.com/office/officeart/2009/3/layout/PlusandMinus"/>
    <dgm:cxn modelId="{C362DFF1-2042-4F06-8789-FC5CFC419361}" type="presParOf" srcId="{E87B9477-B3DE-4ABF-9C6E-09022DD49C6A}" destId="{99422D56-6956-44FA-B7BA-55E2696BF91C}" srcOrd="2" destOrd="0" presId="urn:microsoft.com/office/officeart/2009/3/layout/PlusandMinus"/>
    <dgm:cxn modelId="{EEE56D99-B8A2-46C0-B385-A17FC093B05E}" type="presParOf" srcId="{E87B9477-B3DE-4ABF-9C6E-09022DD49C6A}" destId="{E306E5C7-7BBC-491A-8330-14C2D9C28122}" srcOrd="3" destOrd="0" presId="urn:microsoft.com/office/officeart/2009/3/layout/PlusandMinus"/>
    <dgm:cxn modelId="{D1D1748F-E08D-4923-9E1F-4AEDDC44D87B}" type="presParOf" srcId="{E87B9477-B3DE-4ABF-9C6E-09022DD49C6A}" destId="{95A24F79-EC9B-4E64-BE8F-324F0A349749}" srcOrd="4" destOrd="0" presId="urn:microsoft.com/office/officeart/2009/3/layout/PlusandMinus"/>
    <dgm:cxn modelId="{F5E90757-17D6-45A6-BC9E-189364822B14}" type="presParOf" srcId="{E87B9477-B3DE-4ABF-9C6E-09022DD49C6A}" destId="{B0689668-8524-4A56-9155-F8C78408BFC6}"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4B60FE-CE55-467A-8712-3F27F5633FDB}"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zh-CN" altLang="en-US"/>
        </a:p>
      </dgm:t>
    </dgm:pt>
    <dgm:pt modelId="{99C49E25-55A3-42DE-9D52-9FB7D73EEE05}">
      <dgm:prSet phldrT="[文本]" custT="1"/>
      <dgm:spPr/>
      <dgm:t>
        <a:bodyPr/>
        <a:lstStyle/>
        <a:p>
          <a:r>
            <a:rPr lang="zh-CN" altLang="en-US" sz="3600" b="1" dirty="0"/>
            <a:t>实现发电量提升</a:t>
          </a:r>
        </a:p>
      </dgm:t>
    </dgm:pt>
    <dgm:pt modelId="{F01C50CE-D567-47F6-B41B-EDAD288F41A2}" type="parTrans" cxnId="{A64B7E5D-A58A-4A6F-A844-379F670CDD69}">
      <dgm:prSet/>
      <dgm:spPr/>
      <dgm:t>
        <a:bodyPr/>
        <a:lstStyle/>
        <a:p>
          <a:endParaRPr lang="zh-CN" altLang="en-US"/>
        </a:p>
      </dgm:t>
    </dgm:pt>
    <dgm:pt modelId="{7DE4472D-6F40-4BEA-839E-FDDBD5A74477}" type="sibTrans" cxnId="{A64B7E5D-A58A-4A6F-A844-379F670CDD69}">
      <dgm:prSet/>
      <dgm:spPr/>
      <dgm:t>
        <a:bodyPr/>
        <a:lstStyle/>
        <a:p>
          <a:endParaRPr lang="zh-CN" altLang="en-US"/>
        </a:p>
      </dgm:t>
    </dgm:pt>
    <dgm:pt modelId="{26BAC146-D3FC-4019-AE7A-A52FB82E01C1}">
      <dgm:prSet phldrT="[文本]" custT="1"/>
      <dgm:spPr/>
      <dgm:t>
        <a:bodyPr/>
        <a:lstStyle/>
        <a:p>
          <a:r>
            <a:rPr lang="zh-CN" altLang="en-US" sz="2000" dirty="0">
              <a:latin typeface="+mn-ea"/>
              <a:sym typeface="汉仪雅酷黑-95J" panose="00020600040101010101" charset="-122"/>
            </a:rPr>
            <a:t>月平均发现设备隐患</a:t>
          </a:r>
          <a:r>
            <a:rPr lang="en-US" altLang="zh-CN" sz="2000" b="1" dirty="0">
              <a:solidFill>
                <a:schemeClr val="tx2"/>
              </a:solidFill>
              <a:latin typeface="+mn-ea"/>
              <a:sym typeface="汉仪雅酷黑-95J" panose="00020600040101010101" charset="-122"/>
            </a:rPr>
            <a:t>27</a:t>
          </a:r>
          <a:r>
            <a:rPr lang="zh-CN" altLang="en-US" sz="2000" dirty="0">
              <a:latin typeface="+mn-ea"/>
              <a:sym typeface="汉仪雅酷黑-95J" panose="00020600040101010101" charset="-122"/>
            </a:rPr>
            <a:t>次</a:t>
          </a:r>
          <a:endParaRPr lang="zh-CN" altLang="en-US" sz="2000" dirty="0"/>
        </a:p>
      </dgm:t>
    </dgm:pt>
    <dgm:pt modelId="{9D12E546-F34A-4626-83D8-C4BA9B60D800}" type="parTrans" cxnId="{9D4ECF67-2203-4B2F-A7C8-FBBFFFB2527F}">
      <dgm:prSet/>
      <dgm:spPr/>
      <dgm:t>
        <a:bodyPr/>
        <a:lstStyle/>
        <a:p>
          <a:endParaRPr lang="zh-CN" altLang="en-US"/>
        </a:p>
      </dgm:t>
    </dgm:pt>
    <dgm:pt modelId="{E78ECDD2-B7AE-43E5-88DD-43FE97029037}" type="sibTrans" cxnId="{9D4ECF67-2203-4B2F-A7C8-FBBFFFB2527F}">
      <dgm:prSet/>
      <dgm:spPr/>
      <dgm:t>
        <a:bodyPr/>
        <a:lstStyle/>
        <a:p>
          <a:endParaRPr lang="zh-CN" altLang="en-US"/>
        </a:p>
      </dgm:t>
    </dgm:pt>
    <dgm:pt modelId="{6BFBD035-6F43-4446-B3FF-4C5F63122DEA}">
      <dgm:prSet phldrT="[文本]" custT="1"/>
      <dgm:spPr/>
      <dgm:t>
        <a:bodyPr/>
        <a:lstStyle/>
        <a:p>
          <a:r>
            <a:rPr lang="zh-CN" altLang="en-US" sz="4000" b="1" dirty="0">
              <a:solidFill>
                <a:schemeClr val="tx1"/>
              </a:solidFill>
            </a:rPr>
            <a:t>运维成本降低</a:t>
          </a:r>
        </a:p>
      </dgm:t>
    </dgm:pt>
    <dgm:pt modelId="{A2075FF2-F3CA-4F1D-9217-56B4E1356596}" type="parTrans" cxnId="{B3607682-BB0A-4B06-BB8B-F641961F0BA5}">
      <dgm:prSet/>
      <dgm:spPr/>
      <dgm:t>
        <a:bodyPr/>
        <a:lstStyle/>
        <a:p>
          <a:endParaRPr lang="zh-CN" altLang="en-US"/>
        </a:p>
      </dgm:t>
    </dgm:pt>
    <dgm:pt modelId="{2492071D-3D96-4ADC-930C-0B54C49E3FB6}" type="sibTrans" cxnId="{B3607682-BB0A-4B06-BB8B-F641961F0BA5}">
      <dgm:prSet/>
      <dgm:spPr/>
      <dgm:t>
        <a:bodyPr/>
        <a:lstStyle/>
        <a:p>
          <a:endParaRPr lang="zh-CN" altLang="en-US"/>
        </a:p>
      </dgm:t>
    </dgm:pt>
    <dgm:pt modelId="{2D93ADB3-C4D3-4E24-A4E8-0624D19685FC}">
      <dgm:prSet phldrT="[文本]" custT="1"/>
      <dgm:spPr/>
      <dgm:t>
        <a:bodyPr/>
        <a:lstStyle/>
        <a:p>
          <a:pPr marL="228600" lvl="1" indent="-228600" algn="l" defTabSz="889000">
            <a:lnSpc>
              <a:spcPct val="90000"/>
            </a:lnSpc>
            <a:spcBef>
              <a:spcPct val="0"/>
            </a:spcBef>
            <a:spcAft>
              <a:spcPct val="15000"/>
            </a:spcAft>
            <a:buChar char="•"/>
          </a:pPr>
          <a:r>
            <a:rPr lang="zh-CN" altLang="en-US" sz="2000" kern="1200" dirty="0">
              <a:solidFill>
                <a:srgbClr val="000000">
                  <a:hueOff val="0"/>
                  <a:satOff val="0"/>
                  <a:lumOff val="0"/>
                  <a:alphaOff val="0"/>
                </a:srgbClr>
              </a:solidFill>
              <a:latin typeface="+mn-lt"/>
              <a:ea typeface="+mn-ea"/>
              <a:cs typeface="+mn-cs"/>
            </a:rPr>
            <a:t>有效计划检修</a:t>
          </a:r>
          <a:r>
            <a:rPr lang="en-US" altLang="en-US" sz="2000" kern="1200" dirty="0">
              <a:solidFill>
                <a:srgbClr val="000000">
                  <a:hueOff val="0"/>
                  <a:satOff val="0"/>
                  <a:lumOff val="0"/>
                  <a:alphaOff val="0"/>
                </a:srgbClr>
              </a:solidFill>
              <a:latin typeface="+mn-lt"/>
              <a:ea typeface="+mn-ea"/>
              <a:cs typeface="+mn-cs"/>
            </a:rPr>
            <a:t>23</a:t>
          </a:r>
          <a:r>
            <a:rPr lang="zh-CN" altLang="en-US" sz="2000" kern="1200" dirty="0">
              <a:solidFill>
                <a:srgbClr val="000000">
                  <a:hueOff val="0"/>
                  <a:satOff val="0"/>
                  <a:lumOff val="0"/>
                  <a:alphaOff val="0"/>
                </a:srgbClr>
              </a:solidFill>
              <a:latin typeface="+mn-lt"/>
              <a:ea typeface="+mn-ea"/>
              <a:cs typeface="+mn-cs"/>
            </a:rPr>
            <a:t>次</a:t>
          </a:r>
        </a:p>
      </dgm:t>
    </dgm:pt>
    <dgm:pt modelId="{7A3D37F0-C763-4023-A7E4-6FA5464A34CB}" type="parTrans" cxnId="{86F73A0E-9D00-4755-AF8E-50700080ED44}">
      <dgm:prSet/>
      <dgm:spPr/>
      <dgm:t>
        <a:bodyPr/>
        <a:lstStyle/>
        <a:p>
          <a:endParaRPr lang="zh-CN" altLang="en-US"/>
        </a:p>
      </dgm:t>
    </dgm:pt>
    <dgm:pt modelId="{096EAF94-868E-49C5-82D9-452BE38DBF95}" type="sibTrans" cxnId="{86F73A0E-9D00-4755-AF8E-50700080ED44}">
      <dgm:prSet/>
      <dgm:spPr/>
      <dgm:t>
        <a:bodyPr/>
        <a:lstStyle/>
        <a:p>
          <a:endParaRPr lang="zh-CN" altLang="en-US"/>
        </a:p>
      </dgm:t>
    </dgm:pt>
    <dgm:pt modelId="{32239FC7-91BC-4226-96F4-9AAFC6FF040B}">
      <dgm:prSet custT="1"/>
      <dgm:spPr/>
      <dgm:t>
        <a:bodyPr/>
        <a:lstStyle/>
        <a:p>
          <a:r>
            <a:rPr lang="zh-CN" altLang="en-US" sz="2000" dirty="0">
              <a:latin typeface="+mn-ea"/>
              <a:sym typeface="汉仪雅酷黑-95J" panose="00020600040101010101" charset="-122"/>
            </a:rPr>
            <a:t>避免故障停机</a:t>
          </a:r>
          <a:r>
            <a:rPr lang="en-US" altLang="zh-CN" sz="2000" b="1" dirty="0">
              <a:solidFill>
                <a:schemeClr val="tx2"/>
              </a:solidFill>
              <a:latin typeface="+mn-ea"/>
              <a:sym typeface="汉仪雅酷黑-95J" panose="00020600040101010101" charset="-122"/>
            </a:rPr>
            <a:t>25</a:t>
          </a:r>
          <a:r>
            <a:rPr lang="zh-CN" altLang="en-US" sz="2000" dirty="0">
              <a:latin typeface="+mn-ea"/>
              <a:sym typeface="汉仪雅酷黑-95J" panose="00020600040101010101" charset="-122"/>
            </a:rPr>
            <a:t>次</a:t>
          </a:r>
        </a:p>
      </dgm:t>
    </dgm:pt>
    <dgm:pt modelId="{AE1296D5-CDB0-43E4-9EF5-604919999193}" type="parTrans" cxnId="{C80B53F1-ADEF-46F6-A9E3-7E93B78A7467}">
      <dgm:prSet/>
      <dgm:spPr/>
      <dgm:t>
        <a:bodyPr/>
        <a:lstStyle/>
        <a:p>
          <a:endParaRPr lang="zh-CN" altLang="en-US"/>
        </a:p>
      </dgm:t>
    </dgm:pt>
    <dgm:pt modelId="{BE734ACB-00FF-4C6D-A291-19AEEDD9C58B}" type="sibTrans" cxnId="{C80B53F1-ADEF-46F6-A9E3-7E93B78A7467}">
      <dgm:prSet/>
      <dgm:spPr/>
      <dgm:t>
        <a:bodyPr/>
        <a:lstStyle/>
        <a:p>
          <a:endParaRPr lang="zh-CN" altLang="en-US"/>
        </a:p>
      </dgm:t>
    </dgm:pt>
    <dgm:pt modelId="{21AC4A55-CB8B-4E09-8568-F68783D605EF}">
      <dgm:prSet custT="1"/>
      <dgm:spPr/>
      <dgm:t>
        <a:bodyPr/>
        <a:lstStyle/>
        <a:p>
          <a:r>
            <a:rPr lang="zh-CN" altLang="en-US" sz="2000" dirty="0">
              <a:latin typeface="+mn-ea"/>
              <a:sym typeface="汉仪雅酷黑-95J" panose="00020600040101010101" charset="-122"/>
            </a:rPr>
            <a:t>增发电量</a:t>
          </a:r>
          <a:r>
            <a:rPr lang="zh-CN" altLang="en-US" sz="2000" b="1" dirty="0">
              <a:solidFill>
                <a:schemeClr val="tx2"/>
              </a:solidFill>
              <a:latin typeface="+mn-ea"/>
              <a:sym typeface="汉仪雅酷黑-95J" panose="00020600040101010101" charset="-122"/>
            </a:rPr>
            <a:t>一亿</a:t>
          </a:r>
          <a:r>
            <a:rPr lang="zh-CN" altLang="en-US" sz="2000" dirty="0">
              <a:latin typeface="+mn-ea"/>
              <a:sym typeface="汉仪雅酷黑-95J" panose="00020600040101010101" charset="-122"/>
            </a:rPr>
            <a:t>多度</a:t>
          </a:r>
          <a:endParaRPr lang="en-US" sz="2000" dirty="0">
            <a:latin typeface="+mn-ea"/>
            <a:sym typeface="汉仪雅酷黑-95J" panose="00020600040101010101" charset="-122"/>
          </a:endParaRPr>
        </a:p>
      </dgm:t>
    </dgm:pt>
    <dgm:pt modelId="{3943E4B0-BC18-454F-85E3-099248087637}" type="parTrans" cxnId="{E582F194-593E-4285-B1BD-F98661B065C4}">
      <dgm:prSet/>
      <dgm:spPr/>
      <dgm:t>
        <a:bodyPr/>
        <a:lstStyle/>
        <a:p>
          <a:endParaRPr lang="zh-CN" altLang="en-US"/>
        </a:p>
      </dgm:t>
    </dgm:pt>
    <dgm:pt modelId="{55E9764E-F60D-4E93-A2E3-614DC0CFE23C}" type="sibTrans" cxnId="{E582F194-593E-4285-B1BD-F98661B065C4}">
      <dgm:prSet/>
      <dgm:spPr/>
      <dgm:t>
        <a:bodyPr/>
        <a:lstStyle/>
        <a:p>
          <a:endParaRPr lang="zh-CN" altLang="en-US"/>
        </a:p>
      </dgm:t>
    </dgm:pt>
    <dgm:pt modelId="{1C95F7BF-1BCD-4073-8334-2A26EA7FED27}">
      <dgm:prSet custT="1"/>
      <dgm:spPr/>
      <dgm:t>
        <a:bodyPr/>
        <a:lstStyle/>
        <a:p>
          <a:r>
            <a:rPr lang="zh-CN" altLang="en-US" sz="2000" dirty="0">
              <a:latin typeface="+mn-ea"/>
              <a:sym typeface="汉仪雅酷黑-95J" panose="00020600040101010101" charset="-122"/>
            </a:rPr>
            <a:t>全年可以利用小时数</a:t>
          </a:r>
          <a:r>
            <a:rPr lang="en-US" altLang="zh-CN" sz="2000" b="1" dirty="0">
              <a:solidFill>
                <a:schemeClr val="tx2"/>
              </a:solidFill>
              <a:latin typeface="+mn-ea"/>
              <a:sym typeface="汉仪雅酷黑-95J" panose="00020600040101010101" charset="-122"/>
            </a:rPr>
            <a:t>3209</a:t>
          </a:r>
          <a:r>
            <a:rPr lang="zh-CN" altLang="en-US" sz="2000" dirty="0">
              <a:latin typeface="+mn-ea"/>
              <a:sym typeface="汉仪雅酷黑-95J" panose="00020600040101010101" charset="-122"/>
            </a:rPr>
            <a:t>小时</a:t>
          </a:r>
        </a:p>
      </dgm:t>
    </dgm:pt>
    <dgm:pt modelId="{41E26F40-48D5-4864-9166-6C3717185E61}" type="parTrans" cxnId="{1B02A471-C8A5-47C9-BE9E-B1A7FC566AC2}">
      <dgm:prSet/>
      <dgm:spPr/>
      <dgm:t>
        <a:bodyPr/>
        <a:lstStyle/>
        <a:p>
          <a:endParaRPr lang="zh-CN" altLang="en-US"/>
        </a:p>
      </dgm:t>
    </dgm:pt>
    <dgm:pt modelId="{BA361D76-FD51-4405-8E9F-7A58977CA86F}" type="sibTrans" cxnId="{1B02A471-C8A5-47C9-BE9E-B1A7FC566AC2}">
      <dgm:prSet/>
      <dgm:spPr/>
      <dgm:t>
        <a:bodyPr/>
        <a:lstStyle/>
        <a:p>
          <a:endParaRPr lang="zh-CN" altLang="en-US"/>
        </a:p>
      </dgm:t>
    </dgm:pt>
    <dgm:pt modelId="{793EBCCD-980E-4A3F-87D3-77167A77D075}">
      <dgm:prSet custT="1"/>
      <dgm:spPr/>
      <dgm:t>
        <a:bodyPr/>
        <a:lstStyle/>
        <a:p>
          <a:pPr marL="228600" lvl="1" indent="-228600" algn="l" defTabSz="889000">
            <a:lnSpc>
              <a:spcPct val="90000"/>
            </a:lnSpc>
            <a:spcBef>
              <a:spcPct val="0"/>
            </a:spcBef>
            <a:spcAft>
              <a:spcPct val="15000"/>
            </a:spcAft>
            <a:buChar char="•"/>
          </a:pPr>
          <a:r>
            <a:rPr lang="zh-CN" altLang="en-US" sz="2000" kern="1200" dirty="0">
              <a:solidFill>
                <a:srgbClr val="000000">
                  <a:hueOff val="0"/>
                  <a:satOff val="0"/>
                  <a:lumOff val="0"/>
                  <a:alphaOff val="0"/>
                </a:srgbClr>
              </a:solidFill>
              <a:latin typeface="+mn-lt"/>
              <a:ea typeface="+mn-ea"/>
              <a:cs typeface="+mn-cs"/>
            </a:rPr>
            <a:t>故障消缺平均时间减少</a:t>
          </a:r>
          <a:r>
            <a:rPr lang="en-US" altLang="en-US" sz="2000" kern="1200" dirty="0">
              <a:solidFill>
                <a:srgbClr val="000000">
                  <a:hueOff val="0"/>
                  <a:satOff val="0"/>
                  <a:lumOff val="0"/>
                  <a:alphaOff val="0"/>
                </a:srgbClr>
              </a:solidFill>
              <a:latin typeface="+mn-lt"/>
              <a:ea typeface="+mn-ea"/>
              <a:cs typeface="+mn-cs"/>
            </a:rPr>
            <a:t>1.5</a:t>
          </a:r>
          <a:r>
            <a:rPr lang="zh-CN" altLang="en-US" sz="2000" kern="1200" dirty="0">
              <a:solidFill>
                <a:srgbClr val="000000">
                  <a:hueOff val="0"/>
                  <a:satOff val="0"/>
                  <a:lumOff val="0"/>
                  <a:alphaOff val="0"/>
                </a:srgbClr>
              </a:solidFill>
              <a:latin typeface="+mn-lt"/>
              <a:ea typeface="+mn-ea"/>
              <a:cs typeface="+mn-cs"/>
            </a:rPr>
            <a:t>小时</a:t>
          </a:r>
        </a:p>
      </dgm:t>
    </dgm:pt>
    <dgm:pt modelId="{0B722875-3237-4825-8345-11A0B9C2E8AC}" type="parTrans" cxnId="{6BC7994C-EFC8-465C-80C3-F296BF4D6AC3}">
      <dgm:prSet/>
      <dgm:spPr/>
      <dgm:t>
        <a:bodyPr/>
        <a:lstStyle/>
        <a:p>
          <a:endParaRPr lang="zh-CN" altLang="en-US"/>
        </a:p>
      </dgm:t>
    </dgm:pt>
    <dgm:pt modelId="{9A727653-B50F-4859-9ED1-E4F36882D91B}" type="sibTrans" cxnId="{6BC7994C-EFC8-465C-80C3-F296BF4D6AC3}">
      <dgm:prSet/>
      <dgm:spPr/>
      <dgm:t>
        <a:bodyPr/>
        <a:lstStyle/>
        <a:p>
          <a:endParaRPr lang="zh-CN" altLang="en-US"/>
        </a:p>
      </dgm:t>
    </dgm:pt>
    <dgm:pt modelId="{1697B207-1C9E-4088-8F8A-AE7BA44DC1A6}">
      <dgm:prSet custT="1"/>
      <dgm:spPr/>
      <dgm:t>
        <a:bodyPr/>
        <a:lstStyle/>
        <a:p>
          <a:pPr marL="228600" lvl="1" indent="-228600" algn="l" defTabSz="889000">
            <a:lnSpc>
              <a:spcPct val="90000"/>
            </a:lnSpc>
            <a:spcBef>
              <a:spcPct val="0"/>
            </a:spcBef>
            <a:spcAft>
              <a:spcPct val="15000"/>
            </a:spcAft>
            <a:buChar char="•"/>
          </a:pPr>
          <a:r>
            <a:rPr lang="zh-CN" altLang="en-US" sz="2000" kern="1200" dirty="0">
              <a:solidFill>
                <a:srgbClr val="000000">
                  <a:hueOff val="0"/>
                  <a:satOff val="0"/>
                  <a:lumOff val="0"/>
                  <a:alphaOff val="0"/>
                </a:srgbClr>
              </a:solidFill>
              <a:latin typeface="+mn-lt"/>
              <a:ea typeface="+mn-ea"/>
              <a:cs typeface="+mn-cs"/>
            </a:rPr>
            <a:t>区域电站集中管控提高人员能效</a:t>
          </a:r>
          <a:r>
            <a:rPr lang="en-US" altLang="en-US" sz="2000" kern="1200" dirty="0">
              <a:solidFill>
                <a:srgbClr val="000000">
                  <a:hueOff val="0"/>
                  <a:satOff val="0"/>
                  <a:lumOff val="0"/>
                  <a:alphaOff val="0"/>
                </a:srgbClr>
              </a:solidFill>
              <a:latin typeface="+mn-lt"/>
              <a:ea typeface="+mn-ea"/>
              <a:cs typeface="+mn-cs"/>
            </a:rPr>
            <a:t>20%</a:t>
          </a:r>
          <a:endParaRPr lang="zh-CN" altLang="en-US" sz="2000" kern="1200" dirty="0">
            <a:solidFill>
              <a:srgbClr val="000000">
                <a:hueOff val="0"/>
                <a:satOff val="0"/>
                <a:lumOff val="0"/>
                <a:alphaOff val="0"/>
              </a:srgbClr>
            </a:solidFill>
            <a:latin typeface="+mn-lt"/>
            <a:ea typeface="+mn-ea"/>
            <a:cs typeface="+mn-cs"/>
          </a:endParaRPr>
        </a:p>
      </dgm:t>
    </dgm:pt>
    <dgm:pt modelId="{E80521C6-E20F-489F-AFFC-65FF19C83C63}" type="parTrans" cxnId="{A8FE42BE-5647-4EB5-88B8-89A5D8EDFA8E}">
      <dgm:prSet/>
      <dgm:spPr/>
      <dgm:t>
        <a:bodyPr/>
        <a:lstStyle/>
        <a:p>
          <a:endParaRPr lang="zh-CN" altLang="en-US"/>
        </a:p>
      </dgm:t>
    </dgm:pt>
    <dgm:pt modelId="{666AF3DA-9576-4C7E-B4DC-DAE3D57C3BD0}" type="sibTrans" cxnId="{A8FE42BE-5647-4EB5-88B8-89A5D8EDFA8E}">
      <dgm:prSet/>
      <dgm:spPr/>
      <dgm:t>
        <a:bodyPr/>
        <a:lstStyle/>
        <a:p>
          <a:endParaRPr lang="zh-CN" altLang="en-US"/>
        </a:p>
      </dgm:t>
    </dgm:pt>
    <dgm:pt modelId="{E242DB83-4643-4E23-8E64-C8711C282001}">
      <dgm:prSet custT="1"/>
      <dgm:spPr/>
      <dgm:t>
        <a:bodyPr/>
        <a:lstStyle/>
        <a:p>
          <a:pPr marL="228600" lvl="1" indent="-228600" algn="l" defTabSz="889000">
            <a:lnSpc>
              <a:spcPct val="90000"/>
            </a:lnSpc>
            <a:spcBef>
              <a:spcPct val="0"/>
            </a:spcBef>
            <a:spcAft>
              <a:spcPct val="15000"/>
            </a:spcAft>
            <a:buChar char="•"/>
          </a:pPr>
          <a:r>
            <a:rPr lang="zh-CN" altLang="en-US" sz="2000" kern="1200" dirty="0">
              <a:solidFill>
                <a:srgbClr val="000000">
                  <a:hueOff val="0"/>
                  <a:satOff val="0"/>
                  <a:lumOff val="0"/>
                  <a:alphaOff val="0"/>
                </a:srgbClr>
              </a:solidFill>
              <a:latin typeface="+mn-lt"/>
              <a:ea typeface="+mn-ea"/>
              <a:cs typeface="+mn-cs"/>
            </a:rPr>
            <a:t>优化库存，减小资金占用比例</a:t>
          </a:r>
          <a:r>
            <a:rPr lang="en-US" altLang="en-US" sz="2000" kern="1200" dirty="0">
              <a:solidFill>
                <a:srgbClr val="000000">
                  <a:hueOff val="0"/>
                  <a:satOff val="0"/>
                  <a:lumOff val="0"/>
                  <a:alphaOff val="0"/>
                </a:srgbClr>
              </a:solidFill>
              <a:latin typeface="+mn-lt"/>
              <a:ea typeface="+mn-ea"/>
              <a:cs typeface="+mn-cs"/>
            </a:rPr>
            <a:t>18%</a:t>
          </a:r>
          <a:endParaRPr lang="zh-CN" altLang="en-US" sz="2000" kern="1200" dirty="0">
            <a:solidFill>
              <a:srgbClr val="000000">
                <a:hueOff val="0"/>
                <a:satOff val="0"/>
                <a:lumOff val="0"/>
                <a:alphaOff val="0"/>
              </a:srgbClr>
            </a:solidFill>
            <a:latin typeface="+mn-lt"/>
            <a:ea typeface="+mn-ea"/>
            <a:cs typeface="+mn-cs"/>
          </a:endParaRPr>
        </a:p>
      </dgm:t>
    </dgm:pt>
    <dgm:pt modelId="{F7B3657A-8D8C-4CE3-8966-3514A08F6C6D}" type="parTrans" cxnId="{76D0D0BD-1BE8-4A3D-9A30-B8CC9E0A22D2}">
      <dgm:prSet/>
      <dgm:spPr/>
      <dgm:t>
        <a:bodyPr/>
        <a:lstStyle/>
        <a:p>
          <a:endParaRPr lang="zh-CN" altLang="en-US"/>
        </a:p>
      </dgm:t>
    </dgm:pt>
    <dgm:pt modelId="{5D448A5A-9128-4179-B33A-247E1FA66508}" type="sibTrans" cxnId="{76D0D0BD-1BE8-4A3D-9A30-B8CC9E0A22D2}">
      <dgm:prSet/>
      <dgm:spPr/>
      <dgm:t>
        <a:bodyPr/>
        <a:lstStyle/>
        <a:p>
          <a:endParaRPr lang="zh-CN" altLang="en-US"/>
        </a:p>
      </dgm:t>
    </dgm:pt>
    <dgm:pt modelId="{EEE86E93-D73E-411D-AAA9-6C9389B7EB81}" type="pres">
      <dgm:prSet presAssocID="{514B60FE-CE55-467A-8712-3F27F5633FDB}" presName="Name0" presStyleCnt="0">
        <dgm:presLayoutVars>
          <dgm:dir/>
          <dgm:animLvl val="lvl"/>
          <dgm:resizeHandles val="exact"/>
        </dgm:presLayoutVars>
      </dgm:prSet>
      <dgm:spPr/>
    </dgm:pt>
    <dgm:pt modelId="{0840351E-2D2D-4275-9F87-0AD00E459444}" type="pres">
      <dgm:prSet presAssocID="{99C49E25-55A3-42DE-9D52-9FB7D73EEE05}" presName="composite" presStyleCnt="0"/>
      <dgm:spPr/>
    </dgm:pt>
    <dgm:pt modelId="{6499A1C0-99CA-43DF-B255-68EB92454A78}" type="pres">
      <dgm:prSet presAssocID="{99C49E25-55A3-42DE-9D52-9FB7D73EEE05}" presName="parTx" presStyleLbl="alignNode1" presStyleIdx="0" presStyleCnt="2">
        <dgm:presLayoutVars>
          <dgm:chMax val="0"/>
          <dgm:chPref val="0"/>
          <dgm:bulletEnabled val="1"/>
        </dgm:presLayoutVars>
      </dgm:prSet>
      <dgm:spPr/>
    </dgm:pt>
    <dgm:pt modelId="{F6EC2C18-168F-44CC-9900-E1D52A576344}" type="pres">
      <dgm:prSet presAssocID="{99C49E25-55A3-42DE-9D52-9FB7D73EEE05}" presName="desTx" presStyleLbl="alignAccFollowNode1" presStyleIdx="0" presStyleCnt="2">
        <dgm:presLayoutVars>
          <dgm:bulletEnabled val="1"/>
        </dgm:presLayoutVars>
      </dgm:prSet>
      <dgm:spPr/>
    </dgm:pt>
    <dgm:pt modelId="{1392112D-34E8-4DAB-B9E2-DAC32CD71D18}" type="pres">
      <dgm:prSet presAssocID="{7DE4472D-6F40-4BEA-839E-FDDBD5A74477}" presName="space" presStyleCnt="0"/>
      <dgm:spPr/>
    </dgm:pt>
    <dgm:pt modelId="{48C8AC7C-9FEC-49C2-B792-55CA9CDED7A4}" type="pres">
      <dgm:prSet presAssocID="{6BFBD035-6F43-4446-B3FF-4C5F63122DEA}" presName="composite" presStyleCnt="0"/>
      <dgm:spPr/>
    </dgm:pt>
    <dgm:pt modelId="{C82C298E-FCB3-4651-A397-5EA58997AB74}" type="pres">
      <dgm:prSet presAssocID="{6BFBD035-6F43-4446-B3FF-4C5F63122DEA}" presName="parTx" presStyleLbl="alignNode1" presStyleIdx="1" presStyleCnt="2">
        <dgm:presLayoutVars>
          <dgm:chMax val="0"/>
          <dgm:chPref val="0"/>
          <dgm:bulletEnabled val="1"/>
        </dgm:presLayoutVars>
      </dgm:prSet>
      <dgm:spPr/>
    </dgm:pt>
    <dgm:pt modelId="{1E31D74C-2205-490F-A955-A7672FC5104C}" type="pres">
      <dgm:prSet presAssocID="{6BFBD035-6F43-4446-B3FF-4C5F63122DEA}" presName="desTx" presStyleLbl="alignAccFollowNode1" presStyleIdx="1" presStyleCnt="2">
        <dgm:presLayoutVars>
          <dgm:bulletEnabled val="1"/>
        </dgm:presLayoutVars>
      </dgm:prSet>
      <dgm:spPr/>
    </dgm:pt>
  </dgm:ptLst>
  <dgm:cxnLst>
    <dgm:cxn modelId="{D482C403-153F-4AAA-9F84-47A1B9EB845C}" type="presOf" srcId="{E242DB83-4643-4E23-8E64-C8711C282001}" destId="{1E31D74C-2205-490F-A955-A7672FC5104C}" srcOrd="0" destOrd="3" presId="urn:microsoft.com/office/officeart/2005/8/layout/hList1"/>
    <dgm:cxn modelId="{25F32406-79A1-4989-8E85-B2408AEF98DA}" type="presOf" srcId="{6BFBD035-6F43-4446-B3FF-4C5F63122DEA}" destId="{C82C298E-FCB3-4651-A397-5EA58997AB74}" srcOrd="0" destOrd="0" presId="urn:microsoft.com/office/officeart/2005/8/layout/hList1"/>
    <dgm:cxn modelId="{86F73A0E-9D00-4755-AF8E-50700080ED44}" srcId="{6BFBD035-6F43-4446-B3FF-4C5F63122DEA}" destId="{2D93ADB3-C4D3-4E24-A4E8-0624D19685FC}" srcOrd="0" destOrd="0" parTransId="{7A3D37F0-C763-4023-A7E4-6FA5464A34CB}" sibTransId="{096EAF94-868E-49C5-82D9-452BE38DBF95}"/>
    <dgm:cxn modelId="{056D9823-1DED-4DD6-9A4C-461211D5E056}" type="presOf" srcId="{514B60FE-CE55-467A-8712-3F27F5633FDB}" destId="{EEE86E93-D73E-411D-AAA9-6C9389B7EB81}" srcOrd="0" destOrd="0" presId="urn:microsoft.com/office/officeart/2005/8/layout/hList1"/>
    <dgm:cxn modelId="{A64B7E5D-A58A-4A6F-A844-379F670CDD69}" srcId="{514B60FE-CE55-467A-8712-3F27F5633FDB}" destId="{99C49E25-55A3-42DE-9D52-9FB7D73EEE05}" srcOrd="0" destOrd="0" parTransId="{F01C50CE-D567-47F6-B41B-EDAD288F41A2}" sibTransId="{7DE4472D-6F40-4BEA-839E-FDDBD5A74477}"/>
    <dgm:cxn modelId="{9D4ECF67-2203-4B2F-A7C8-FBBFFFB2527F}" srcId="{99C49E25-55A3-42DE-9D52-9FB7D73EEE05}" destId="{26BAC146-D3FC-4019-AE7A-A52FB82E01C1}" srcOrd="0" destOrd="0" parTransId="{9D12E546-F34A-4626-83D8-C4BA9B60D800}" sibTransId="{E78ECDD2-B7AE-43E5-88DD-43FE97029037}"/>
    <dgm:cxn modelId="{6BC7994C-EFC8-465C-80C3-F296BF4D6AC3}" srcId="{6BFBD035-6F43-4446-B3FF-4C5F63122DEA}" destId="{793EBCCD-980E-4A3F-87D3-77167A77D075}" srcOrd="1" destOrd="0" parTransId="{0B722875-3237-4825-8345-11A0B9C2E8AC}" sibTransId="{9A727653-B50F-4859-9ED1-E4F36882D91B}"/>
    <dgm:cxn modelId="{B012346D-3E1B-4AF5-9BE7-603920C8382B}" type="presOf" srcId="{99C49E25-55A3-42DE-9D52-9FB7D73EEE05}" destId="{6499A1C0-99CA-43DF-B255-68EB92454A78}" srcOrd="0" destOrd="0" presId="urn:microsoft.com/office/officeart/2005/8/layout/hList1"/>
    <dgm:cxn modelId="{1B02A471-C8A5-47C9-BE9E-B1A7FC566AC2}" srcId="{99C49E25-55A3-42DE-9D52-9FB7D73EEE05}" destId="{1C95F7BF-1BCD-4073-8334-2A26EA7FED27}" srcOrd="3" destOrd="0" parTransId="{41E26F40-48D5-4864-9166-6C3717185E61}" sibTransId="{BA361D76-FD51-4405-8E9F-7A58977CA86F}"/>
    <dgm:cxn modelId="{803E1478-7B33-4795-83FB-7F037A4A03A4}" type="presOf" srcId="{793EBCCD-980E-4A3F-87D3-77167A77D075}" destId="{1E31D74C-2205-490F-A955-A7672FC5104C}" srcOrd="0" destOrd="1" presId="urn:microsoft.com/office/officeart/2005/8/layout/hList1"/>
    <dgm:cxn modelId="{B3607682-BB0A-4B06-BB8B-F641961F0BA5}" srcId="{514B60FE-CE55-467A-8712-3F27F5633FDB}" destId="{6BFBD035-6F43-4446-B3FF-4C5F63122DEA}" srcOrd="1" destOrd="0" parTransId="{A2075FF2-F3CA-4F1D-9217-56B4E1356596}" sibTransId="{2492071D-3D96-4ADC-930C-0B54C49E3FB6}"/>
    <dgm:cxn modelId="{4F947693-AFC8-457B-898D-4C85614CD370}" type="presOf" srcId="{32239FC7-91BC-4226-96F4-9AAFC6FF040B}" destId="{F6EC2C18-168F-44CC-9900-E1D52A576344}" srcOrd="0" destOrd="1" presId="urn:microsoft.com/office/officeart/2005/8/layout/hList1"/>
    <dgm:cxn modelId="{E582F194-593E-4285-B1BD-F98661B065C4}" srcId="{99C49E25-55A3-42DE-9D52-9FB7D73EEE05}" destId="{21AC4A55-CB8B-4E09-8568-F68783D605EF}" srcOrd="2" destOrd="0" parTransId="{3943E4B0-BC18-454F-85E3-099248087637}" sibTransId="{55E9764E-F60D-4E93-A2E3-614DC0CFE23C}"/>
    <dgm:cxn modelId="{1FAB3EA6-23C8-4352-A188-40D4D46E1F15}" type="presOf" srcId="{1C95F7BF-1BCD-4073-8334-2A26EA7FED27}" destId="{F6EC2C18-168F-44CC-9900-E1D52A576344}" srcOrd="0" destOrd="3" presId="urn:microsoft.com/office/officeart/2005/8/layout/hList1"/>
    <dgm:cxn modelId="{76D0D0BD-1BE8-4A3D-9A30-B8CC9E0A22D2}" srcId="{6BFBD035-6F43-4446-B3FF-4C5F63122DEA}" destId="{E242DB83-4643-4E23-8E64-C8711C282001}" srcOrd="3" destOrd="0" parTransId="{F7B3657A-8D8C-4CE3-8966-3514A08F6C6D}" sibTransId="{5D448A5A-9128-4179-B33A-247E1FA66508}"/>
    <dgm:cxn modelId="{A8FE42BE-5647-4EB5-88B8-89A5D8EDFA8E}" srcId="{6BFBD035-6F43-4446-B3FF-4C5F63122DEA}" destId="{1697B207-1C9E-4088-8F8A-AE7BA44DC1A6}" srcOrd="2" destOrd="0" parTransId="{E80521C6-E20F-489F-AFFC-65FF19C83C63}" sibTransId="{666AF3DA-9576-4C7E-B4DC-DAE3D57C3BD0}"/>
    <dgm:cxn modelId="{5D2740C3-A299-4855-9463-5C49BE047649}" type="presOf" srcId="{21AC4A55-CB8B-4E09-8568-F68783D605EF}" destId="{F6EC2C18-168F-44CC-9900-E1D52A576344}" srcOrd="0" destOrd="2" presId="urn:microsoft.com/office/officeart/2005/8/layout/hList1"/>
    <dgm:cxn modelId="{90DFADE5-1526-4BB8-89DA-BA56F2B8C618}" type="presOf" srcId="{1697B207-1C9E-4088-8F8A-AE7BA44DC1A6}" destId="{1E31D74C-2205-490F-A955-A7672FC5104C}" srcOrd="0" destOrd="2" presId="urn:microsoft.com/office/officeart/2005/8/layout/hList1"/>
    <dgm:cxn modelId="{C80B53F1-ADEF-46F6-A9E3-7E93B78A7467}" srcId="{99C49E25-55A3-42DE-9D52-9FB7D73EEE05}" destId="{32239FC7-91BC-4226-96F4-9AAFC6FF040B}" srcOrd="1" destOrd="0" parTransId="{AE1296D5-CDB0-43E4-9EF5-604919999193}" sibTransId="{BE734ACB-00FF-4C6D-A291-19AEEDD9C58B}"/>
    <dgm:cxn modelId="{BD7C2AF3-B003-4846-A398-7796481C322D}" type="presOf" srcId="{2D93ADB3-C4D3-4E24-A4E8-0624D19685FC}" destId="{1E31D74C-2205-490F-A955-A7672FC5104C}" srcOrd="0" destOrd="0" presId="urn:microsoft.com/office/officeart/2005/8/layout/hList1"/>
    <dgm:cxn modelId="{538C5CF5-FF0E-4164-8A60-811497BFC8CA}" type="presOf" srcId="{26BAC146-D3FC-4019-AE7A-A52FB82E01C1}" destId="{F6EC2C18-168F-44CC-9900-E1D52A576344}" srcOrd="0" destOrd="0" presId="urn:microsoft.com/office/officeart/2005/8/layout/hList1"/>
    <dgm:cxn modelId="{7992A3BE-E279-4670-B6A8-EF3234E2C1BD}" type="presParOf" srcId="{EEE86E93-D73E-411D-AAA9-6C9389B7EB81}" destId="{0840351E-2D2D-4275-9F87-0AD00E459444}" srcOrd="0" destOrd="0" presId="urn:microsoft.com/office/officeart/2005/8/layout/hList1"/>
    <dgm:cxn modelId="{1D52E1FA-FAF0-48AF-B0CB-EC5F07D29C32}" type="presParOf" srcId="{0840351E-2D2D-4275-9F87-0AD00E459444}" destId="{6499A1C0-99CA-43DF-B255-68EB92454A78}" srcOrd="0" destOrd="0" presId="urn:microsoft.com/office/officeart/2005/8/layout/hList1"/>
    <dgm:cxn modelId="{6559C72E-F1DC-447B-86E8-6AA4DFB41B8F}" type="presParOf" srcId="{0840351E-2D2D-4275-9F87-0AD00E459444}" destId="{F6EC2C18-168F-44CC-9900-E1D52A576344}" srcOrd="1" destOrd="0" presId="urn:microsoft.com/office/officeart/2005/8/layout/hList1"/>
    <dgm:cxn modelId="{169F6282-E4E9-42B1-983C-EEC04C1487CA}" type="presParOf" srcId="{EEE86E93-D73E-411D-AAA9-6C9389B7EB81}" destId="{1392112D-34E8-4DAB-B9E2-DAC32CD71D18}" srcOrd="1" destOrd="0" presId="urn:microsoft.com/office/officeart/2005/8/layout/hList1"/>
    <dgm:cxn modelId="{85539F8A-A59F-41FD-BEF5-97094FCDF063}" type="presParOf" srcId="{EEE86E93-D73E-411D-AAA9-6C9389B7EB81}" destId="{48C8AC7C-9FEC-49C2-B792-55CA9CDED7A4}" srcOrd="2" destOrd="0" presId="urn:microsoft.com/office/officeart/2005/8/layout/hList1"/>
    <dgm:cxn modelId="{06853818-8AB7-4F97-AD33-1BAD0691FEAF}" type="presParOf" srcId="{48C8AC7C-9FEC-49C2-B792-55CA9CDED7A4}" destId="{C82C298E-FCB3-4651-A397-5EA58997AB74}" srcOrd="0" destOrd="0" presId="urn:microsoft.com/office/officeart/2005/8/layout/hList1"/>
    <dgm:cxn modelId="{55264C93-003D-4BCF-B454-138D754675C5}" type="presParOf" srcId="{48C8AC7C-9FEC-49C2-B792-55CA9CDED7A4}" destId="{1E31D74C-2205-490F-A955-A7672FC5104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716F2C-6529-4036-83EF-89081EC4CA32}" type="doc">
      <dgm:prSet loTypeId="urn:microsoft.com/office/officeart/2005/8/layout/venn1" loCatId="relationship" qsTypeId="urn:microsoft.com/office/officeart/2005/8/quickstyle/simple4" qsCatId="simple" csTypeId="urn:microsoft.com/office/officeart/2005/8/colors/colorful4" csCatId="colorful" phldr="1"/>
      <dgm:spPr/>
    </dgm:pt>
    <dgm:pt modelId="{25E3A475-00ED-4B57-9BDC-29546E86554C}">
      <dgm:prSet phldrT="[文本]" custT="1"/>
      <dgm:spPr/>
      <dgm:t>
        <a:bodyPr/>
        <a:lstStyle/>
        <a:p>
          <a:r>
            <a:rPr lang="zh-CN" altLang="en-US" sz="2400" dirty="0"/>
            <a:t>计算机科学</a:t>
          </a:r>
        </a:p>
      </dgm:t>
    </dgm:pt>
    <dgm:pt modelId="{8DC9CC4B-83D9-4C1E-ADC0-D0688317B16C}" type="parTrans" cxnId="{032DDE4B-06EF-4631-95D1-45D32345C74A}">
      <dgm:prSet/>
      <dgm:spPr/>
      <dgm:t>
        <a:bodyPr/>
        <a:lstStyle/>
        <a:p>
          <a:endParaRPr lang="zh-CN" altLang="en-US" sz="1050"/>
        </a:p>
      </dgm:t>
    </dgm:pt>
    <dgm:pt modelId="{8428C9D9-3AEA-4EB2-B9EC-1653231C8176}" type="sibTrans" cxnId="{032DDE4B-06EF-4631-95D1-45D32345C74A}">
      <dgm:prSet/>
      <dgm:spPr/>
      <dgm:t>
        <a:bodyPr/>
        <a:lstStyle/>
        <a:p>
          <a:endParaRPr lang="zh-CN" altLang="en-US" sz="1050"/>
        </a:p>
      </dgm:t>
    </dgm:pt>
    <dgm:pt modelId="{B13D9955-06C8-4038-9E00-A06067B12E08}">
      <dgm:prSet phldrT="[文本]" custT="1"/>
      <dgm:spPr/>
      <dgm:t>
        <a:bodyPr/>
        <a:lstStyle/>
        <a:p>
          <a:r>
            <a:rPr lang="zh-CN" altLang="en-US" sz="2400" dirty="0"/>
            <a:t>沟通技能</a:t>
          </a:r>
        </a:p>
      </dgm:t>
    </dgm:pt>
    <dgm:pt modelId="{095FAA11-A7EC-487B-AB3E-16A9D467AA10}" type="parTrans" cxnId="{0C058865-EC27-4E36-8B93-0AF2DD8C5EA1}">
      <dgm:prSet/>
      <dgm:spPr/>
      <dgm:t>
        <a:bodyPr/>
        <a:lstStyle/>
        <a:p>
          <a:endParaRPr lang="zh-CN" altLang="en-US" sz="1050"/>
        </a:p>
      </dgm:t>
    </dgm:pt>
    <dgm:pt modelId="{1B945F83-76DF-48E6-BCB2-71A68CF05DFA}" type="sibTrans" cxnId="{0C058865-EC27-4E36-8B93-0AF2DD8C5EA1}">
      <dgm:prSet/>
      <dgm:spPr/>
      <dgm:t>
        <a:bodyPr/>
        <a:lstStyle/>
        <a:p>
          <a:endParaRPr lang="zh-CN" altLang="en-US" sz="1050"/>
        </a:p>
      </dgm:t>
    </dgm:pt>
    <dgm:pt modelId="{4EFA8389-2376-4FEF-A1D9-419B36925B50}">
      <dgm:prSet phldrT="[文本]" custT="1"/>
      <dgm:spPr/>
      <dgm:t>
        <a:bodyPr/>
        <a:lstStyle/>
        <a:p>
          <a:r>
            <a:rPr lang="zh-CN" altLang="en-US" sz="2400" dirty="0"/>
            <a:t>数学和统计学</a:t>
          </a:r>
        </a:p>
      </dgm:t>
    </dgm:pt>
    <dgm:pt modelId="{60282EBA-CE9F-4750-9D27-27F510F2761F}" type="parTrans" cxnId="{EBBE630E-1633-4326-BC0B-0893F0E72621}">
      <dgm:prSet/>
      <dgm:spPr/>
      <dgm:t>
        <a:bodyPr/>
        <a:lstStyle/>
        <a:p>
          <a:endParaRPr lang="zh-CN" altLang="en-US" sz="1050"/>
        </a:p>
      </dgm:t>
    </dgm:pt>
    <dgm:pt modelId="{9C4AE520-695A-4736-96C4-8EE4D602EE40}" type="sibTrans" cxnId="{EBBE630E-1633-4326-BC0B-0893F0E72621}">
      <dgm:prSet/>
      <dgm:spPr/>
      <dgm:t>
        <a:bodyPr/>
        <a:lstStyle/>
        <a:p>
          <a:endParaRPr lang="zh-CN" altLang="en-US" sz="1050"/>
        </a:p>
      </dgm:t>
    </dgm:pt>
    <dgm:pt modelId="{B7367FC7-3F07-4F13-8FA5-9BACA1D65D04}">
      <dgm:prSet custT="1"/>
      <dgm:spPr/>
      <dgm:t>
        <a:bodyPr/>
        <a:lstStyle/>
        <a:p>
          <a:r>
            <a:rPr lang="zh-CN" altLang="en-US" sz="2400" dirty="0"/>
            <a:t>商业专业知识</a:t>
          </a:r>
        </a:p>
      </dgm:t>
    </dgm:pt>
    <dgm:pt modelId="{AF0C01C6-6858-449A-B233-5ED16F6CE6E3}" type="parTrans" cxnId="{CAC44E45-E962-4C26-BE62-305D73F7BD44}">
      <dgm:prSet/>
      <dgm:spPr/>
      <dgm:t>
        <a:bodyPr/>
        <a:lstStyle/>
        <a:p>
          <a:endParaRPr lang="zh-CN" altLang="en-US" sz="1050"/>
        </a:p>
      </dgm:t>
    </dgm:pt>
    <dgm:pt modelId="{10AD5A71-5399-403E-8FDA-6630C8183FC4}" type="sibTrans" cxnId="{CAC44E45-E962-4C26-BE62-305D73F7BD44}">
      <dgm:prSet/>
      <dgm:spPr/>
      <dgm:t>
        <a:bodyPr/>
        <a:lstStyle/>
        <a:p>
          <a:endParaRPr lang="zh-CN" altLang="en-US" sz="1050"/>
        </a:p>
      </dgm:t>
    </dgm:pt>
    <dgm:pt modelId="{05C62F0C-91B1-4036-A8C2-345A3564BDCE}" type="pres">
      <dgm:prSet presAssocID="{52716F2C-6529-4036-83EF-89081EC4CA32}" presName="compositeShape" presStyleCnt="0">
        <dgm:presLayoutVars>
          <dgm:chMax val="7"/>
          <dgm:dir/>
          <dgm:resizeHandles val="exact"/>
        </dgm:presLayoutVars>
      </dgm:prSet>
      <dgm:spPr/>
    </dgm:pt>
    <dgm:pt modelId="{02E33D8B-B821-4B0C-A5B3-FFF61766CC5B}" type="pres">
      <dgm:prSet presAssocID="{25E3A475-00ED-4B57-9BDC-29546E86554C}" presName="circ1" presStyleLbl="vennNode1" presStyleIdx="0" presStyleCnt="4"/>
      <dgm:spPr/>
    </dgm:pt>
    <dgm:pt modelId="{CA7CB9A3-36F7-486A-A84C-C3C39495A7CB}" type="pres">
      <dgm:prSet presAssocID="{25E3A475-00ED-4B57-9BDC-29546E86554C}" presName="circ1Tx" presStyleLbl="revTx" presStyleIdx="0" presStyleCnt="0">
        <dgm:presLayoutVars>
          <dgm:chMax val="0"/>
          <dgm:chPref val="0"/>
          <dgm:bulletEnabled val="1"/>
        </dgm:presLayoutVars>
      </dgm:prSet>
      <dgm:spPr/>
    </dgm:pt>
    <dgm:pt modelId="{75D67AFC-C6E8-4192-B23F-C5285E7426B7}" type="pres">
      <dgm:prSet presAssocID="{B7367FC7-3F07-4F13-8FA5-9BACA1D65D04}" presName="circ2" presStyleLbl="vennNode1" presStyleIdx="1" presStyleCnt="4"/>
      <dgm:spPr/>
    </dgm:pt>
    <dgm:pt modelId="{84693D83-EB39-4F1A-90F5-30DE0DC598DE}" type="pres">
      <dgm:prSet presAssocID="{B7367FC7-3F07-4F13-8FA5-9BACA1D65D04}" presName="circ2Tx" presStyleLbl="revTx" presStyleIdx="0" presStyleCnt="0">
        <dgm:presLayoutVars>
          <dgm:chMax val="0"/>
          <dgm:chPref val="0"/>
          <dgm:bulletEnabled val="1"/>
        </dgm:presLayoutVars>
      </dgm:prSet>
      <dgm:spPr/>
    </dgm:pt>
    <dgm:pt modelId="{4D12EEB4-6C97-43B0-85FC-E2589373E443}" type="pres">
      <dgm:prSet presAssocID="{B13D9955-06C8-4038-9E00-A06067B12E08}" presName="circ3" presStyleLbl="vennNode1" presStyleIdx="2" presStyleCnt="4"/>
      <dgm:spPr/>
    </dgm:pt>
    <dgm:pt modelId="{783DC918-7191-4D35-9FFE-4A4241AF1E2C}" type="pres">
      <dgm:prSet presAssocID="{B13D9955-06C8-4038-9E00-A06067B12E08}" presName="circ3Tx" presStyleLbl="revTx" presStyleIdx="0" presStyleCnt="0">
        <dgm:presLayoutVars>
          <dgm:chMax val="0"/>
          <dgm:chPref val="0"/>
          <dgm:bulletEnabled val="1"/>
        </dgm:presLayoutVars>
      </dgm:prSet>
      <dgm:spPr/>
    </dgm:pt>
    <dgm:pt modelId="{99B6D057-DF85-4C2F-9FE7-0C016D9ABF65}" type="pres">
      <dgm:prSet presAssocID="{4EFA8389-2376-4FEF-A1D9-419B36925B50}" presName="circ4" presStyleLbl="vennNode1" presStyleIdx="3" presStyleCnt="4"/>
      <dgm:spPr/>
    </dgm:pt>
    <dgm:pt modelId="{86169E54-4C18-47AA-A774-5170ECF9F1AA}" type="pres">
      <dgm:prSet presAssocID="{4EFA8389-2376-4FEF-A1D9-419B36925B50}" presName="circ4Tx" presStyleLbl="revTx" presStyleIdx="0" presStyleCnt="0">
        <dgm:presLayoutVars>
          <dgm:chMax val="0"/>
          <dgm:chPref val="0"/>
          <dgm:bulletEnabled val="1"/>
        </dgm:presLayoutVars>
      </dgm:prSet>
      <dgm:spPr/>
    </dgm:pt>
  </dgm:ptLst>
  <dgm:cxnLst>
    <dgm:cxn modelId="{828ACF00-527A-46B3-B125-C4E0E7170821}" type="presOf" srcId="{B7367FC7-3F07-4F13-8FA5-9BACA1D65D04}" destId="{75D67AFC-C6E8-4192-B23F-C5285E7426B7}" srcOrd="0" destOrd="0" presId="urn:microsoft.com/office/officeart/2005/8/layout/venn1"/>
    <dgm:cxn modelId="{EBBE630E-1633-4326-BC0B-0893F0E72621}" srcId="{52716F2C-6529-4036-83EF-89081EC4CA32}" destId="{4EFA8389-2376-4FEF-A1D9-419B36925B50}" srcOrd="3" destOrd="0" parTransId="{60282EBA-CE9F-4750-9D27-27F510F2761F}" sibTransId="{9C4AE520-695A-4736-96C4-8EE4D602EE40}"/>
    <dgm:cxn modelId="{66861C29-CD5C-478C-828C-8C4F611FC102}" type="presOf" srcId="{B7367FC7-3F07-4F13-8FA5-9BACA1D65D04}" destId="{84693D83-EB39-4F1A-90F5-30DE0DC598DE}" srcOrd="1" destOrd="0" presId="urn:microsoft.com/office/officeart/2005/8/layout/venn1"/>
    <dgm:cxn modelId="{CAC44E45-E962-4C26-BE62-305D73F7BD44}" srcId="{52716F2C-6529-4036-83EF-89081EC4CA32}" destId="{B7367FC7-3F07-4F13-8FA5-9BACA1D65D04}" srcOrd="1" destOrd="0" parTransId="{AF0C01C6-6858-449A-B233-5ED16F6CE6E3}" sibTransId="{10AD5A71-5399-403E-8FDA-6630C8183FC4}"/>
    <dgm:cxn modelId="{0C058865-EC27-4E36-8B93-0AF2DD8C5EA1}" srcId="{52716F2C-6529-4036-83EF-89081EC4CA32}" destId="{B13D9955-06C8-4038-9E00-A06067B12E08}" srcOrd="2" destOrd="0" parTransId="{095FAA11-A7EC-487B-AB3E-16A9D467AA10}" sibTransId="{1B945F83-76DF-48E6-BCB2-71A68CF05DFA}"/>
    <dgm:cxn modelId="{38D08646-FE6A-4249-9A18-99AC5BDCF799}" type="presOf" srcId="{25E3A475-00ED-4B57-9BDC-29546E86554C}" destId="{02E33D8B-B821-4B0C-A5B3-FFF61766CC5B}" srcOrd="0" destOrd="0" presId="urn:microsoft.com/office/officeart/2005/8/layout/venn1"/>
    <dgm:cxn modelId="{032DDE4B-06EF-4631-95D1-45D32345C74A}" srcId="{52716F2C-6529-4036-83EF-89081EC4CA32}" destId="{25E3A475-00ED-4B57-9BDC-29546E86554C}" srcOrd="0" destOrd="0" parTransId="{8DC9CC4B-83D9-4C1E-ADC0-D0688317B16C}" sibTransId="{8428C9D9-3AEA-4EB2-B9EC-1653231C8176}"/>
    <dgm:cxn modelId="{52E1AA79-458A-4B86-9902-45F9200AB902}" type="presOf" srcId="{52716F2C-6529-4036-83EF-89081EC4CA32}" destId="{05C62F0C-91B1-4036-A8C2-345A3564BDCE}" srcOrd="0" destOrd="0" presId="urn:microsoft.com/office/officeart/2005/8/layout/venn1"/>
    <dgm:cxn modelId="{86626B9F-5559-4EC0-AAEF-3505D9FB1BD9}" type="presOf" srcId="{4EFA8389-2376-4FEF-A1D9-419B36925B50}" destId="{99B6D057-DF85-4C2F-9FE7-0C016D9ABF65}" srcOrd="0" destOrd="0" presId="urn:microsoft.com/office/officeart/2005/8/layout/venn1"/>
    <dgm:cxn modelId="{2E147CAE-008A-440C-8959-73B2929A4344}" type="presOf" srcId="{B13D9955-06C8-4038-9E00-A06067B12E08}" destId="{783DC918-7191-4D35-9FFE-4A4241AF1E2C}" srcOrd="1" destOrd="0" presId="urn:microsoft.com/office/officeart/2005/8/layout/venn1"/>
    <dgm:cxn modelId="{51A112B1-DEEC-43F0-A6D5-23A40B73711A}" type="presOf" srcId="{4EFA8389-2376-4FEF-A1D9-419B36925B50}" destId="{86169E54-4C18-47AA-A774-5170ECF9F1AA}" srcOrd="1" destOrd="0" presId="urn:microsoft.com/office/officeart/2005/8/layout/venn1"/>
    <dgm:cxn modelId="{B2E764C3-3D3E-4C44-8BA1-D6A0BD5BEF28}" type="presOf" srcId="{25E3A475-00ED-4B57-9BDC-29546E86554C}" destId="{CA7CB9A3-36F7-486A-A84C-C3C39495A7CB}" srcOrd="1" destOrd="0" presId="urn:microsoft.com/office/officeart/2005/8/layout/venn1"/>
    <dgm:cxn modelId="{A35BADD6-43AB-4513-A327-829AAE2FF41C}" type="presOf" srcId="{B13D9955-06C8-4038-9E00-A06067B12E08}" destId="{4D12EEB4-6C97-43B0-85FC-E2589373E443}" srcOrd="0" destOrd="0" presId="urn:microsoft.com/office/officeart/2005/8/layout/venn1"/>
    <dgm:cxn modelId="{F91DE79C-7A89-4380-B313-202944C66398}" type="presParOf" srcId="{05C62F0C-91B1-4036-A8C2-345A3564BDCE}" destId="{02E33D8B-B821-4B0C-A5B3-FFF61766CC5B}" srcOrd="0" destOrd="0" presId="urn:microsoft.com/office/officeart/2005/8/layout/venn1"/>
    <dgm:cxn modelId="{72FAD7BF-D2CC-41AF-8BEB-16A691AD9D62}" type="presParOf" srcId="{05C62F0C-91B1-4036-A8C2-345A3564BDCE}" destId="{CA7CB9A3-36F7-486A-A84C-C3C39495A7CB}" srcOrd="1" destOrd="0" presId="urn:microsoft.com/office/officeart/2005/8/layout/venn1"/>
    <dgm:cxn modelId="{6A710947-FFDF-4C6E-9721-3C1AC7756EA7}" type="presParOf" srcId="{05C62F0C-91B1-4036-A8C2-345A3564BDCE}" destId="{75D67AFC-C6E8-4192-B23F-C5285E7426B7}" srcOrd="2" destOrd="0" presId="urn:microsoft.com/office/officeart/2005/8/layout/venn1"/>
    <dgm:cxn modelId="{1FB36C1B-1639-451E-B703-50DEF611D3E2}" type="presParOf" srcId="{05C62F0C-91B1-4036-A8C2-345A3564BDCE}" destId="{84693D83-EB39-4F1A-90F5-30DE0DC598DE}" srcOrd="3" destOrd="0" presId="urn:microsoft.com/office/officeart/2005/8/layout/venn1"/>
    <dgm:cxn modelId="{D351F039-887C-49F6-AB23-6FC55A1DBFD3}" type="presParOf" srcId="{05C62F0C-91B1-4036-A8C2-345A3564BDCE}" destId="{4D12EEB4-6C97-43B0-85FC-E2589373E443}" srcOrd="4" destOrd="0" presId="urn:microsoft.com/office/officeart/2005/8/layout/venn1"/>
    <dgm:cxn modelId="{ADECAA69-416F-4702-9BEE-EF55228AA2EA}" type="presParOf" srcId="{05C62F0C-91B1-4036-A8C2-345A3564BDCE}" destId="{783DC918-7191-4D35-9FFE-4A4241AF1E2C}" srcOrd="5" destOrd="0" presId="urn:microsoft.com/office/officeart/2005/8/layout/venn1"/>
    <dgm:cxn modelId="{410693CD-60DB-43B1-9783-24A2F91FB53F}" type="presParOf" srcId="{05C62F0C-91B1-4036-A8C2-345A3564BDCE}" destId="{99B6D057-DF85-4C2F-9FE7-0C016D9ABF65}" srcOrd="6" destOrd="0" presId="urn:microsoft.com/office/officeart/2005/8/layout/venn1"/>
    <dgm:cxn modelId="{06676701-4397-454A-9E79-54F3471B796B}" type="presParOf" srcId="{05C62F0C-91B1-4036-A8C2-345A3564BDCE}" destId="{86169E54-4C18-47AA-A774-5170ECF9F1AA}"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6B3EB-F999-41D6-BD9E-2E0197263290}">
      <dsp:nvSpPr>
        <dsp:cNvPr id="0" name=""/>
        <dsp:cNvSpPr/>
      </dsp:nvSpPr>
      <dsp:spPr>
        <a:xfrm>
          <a:off x="783558" y="815593"/>
          <a:ext cx="8130457" cy="4201770"/>
        </a:xfrm>
        <a:prstGeom prst="rect">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772218-AE15-4D54-AA5F-C736A03F0E2C}">
      <dsp:nvSpPr>
        <dsp:cNvPr id="0" name=""/>
        <dsp:cNvSpPr/>
      </dsp:nvSpPr>
      <dsp:spPr>
        <a:xfrm>
          <a:off x="1026537" y="1306995"/>
          <a:ext cx="3775522" cy="3594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5" tIns="66675" rIns="66675" bIns="66675" numCol="1" spcCol="1270" anchor="t" anchorCtr="0">
          <a:noAutofit/>
        </a:bodyPr>
        <a:lstStyle/>
        <a:p>
          <a:pPr marL="0" lvl="0" indent="0" algn="l" defTabSz="1555750">
            <a:lnSpc>
              <a:spcPct val="90000"/>
            </a:lnSpc>
            <a:spcBef>
              <a:spcPct val="0"/>
            </a:spcBef>
            <a:spcAft>
              <a:spcPct val="35000"/>
            </a:spcAft>
            <a:buNone/>
          </a:pPr>
          <a:r>
            <a:rPr lang="zh-CN" altLang="en-US" sz="3500" kern="1200" dirty="0"/>
            <a:t>优点</a:t>
          </a:r>
          <a:endParaRPr lang="en-US" altLang="zh-CN" sz="3500" kern="1200" dirty="0"/>
        </a:p>
        <a:p>
          <a:pPr marL="228600" lvl="1" indent="-228600" algn="l" defTabSz="1200150">
            <a:lnSpc>
              <a:spcPct val="90000"/>
            </a:lnSpc>
            <a:spcBef>
              <a:spcPct val="0"/>
            </a:spcBef>
            <a:spcAft>
              <a:spcPct val="15000"/>
            </a:spcAft>
            <a:buChar char="•"/>
          </a:pPr>
          <a:r>
            <a:rPr lang="zh-CN" altLang="en-US" sz="2700" kern="1200" dirty="0"/>
            <a:t>清洁能源、环境效益好</a:t>
          </a:r>
        </a:p>
        <a:p>
          <a:pPr marL="228600" lvl="1" indent="-228600" algn="l" defTabSz="1200150">
            <a:lnSpc>
              <a:spcPct val="90000"/>
            </a:lnSpc>
            <a:spcBef>
              <a:spcPct val="0"/>
            </a:spcBef>
            <a:spcAft>
              <a:spcPct val="15000"/>
            </a:spcAft>
            <a:buChar char="•"/>
          </a:pPr>
          <a:r>
            <a:rPr lang="zh-CN" altLang="en-US" sz="2700" kern="1200" dirty="0"/>
            <a:t>可再生、永不枯竭</a:t>
          </a:r>
          <a:endParaRPr lang="en-US" altLang="zh-CN" sz="2700" kern="1200" dirty="0"/>
        </a:p>
        <a:p>
          <a:pPr marL="228600" lvl="1" indent="-228600" algn="l" defTabSz="1200150">
            <a:lnSpc>
              <a:spcPct val="90000"/>
            </a:lnSpc>
            <a:spcBef>
              <a:spcPct val="0"/>
            </a:spcBef>
            <a:spcAft>
              <a:spcPct val="15000"/>
            </a:spcAft>
            <a:buChar char="•"/>
          </a:pPr>
          <a:r>
            <a:rPr lang="zh-CN" altLang="en-US" sz="2700" kern="1200" dirty="0"/>
            <a:t>基建周期短</a:t>
          </a:r>
          <a:endParaRPr lang="en-US" altLang="zh-CN" sz="2700" kern="1200" dirty="0"/>
        </a:p>
        <a:p>
          <a:pPr marL="228600" lvl="1" indent="-228600" algn="l" defTabSz="1200150">
            <a:lnSpc>
              <a:spcPct val="90000"/>
            </a:lnSpc>
            <a:spcBef>
              <a:spcPct val="0"/>
            </a:spcBef>
            <a:spcAft>
              <a:spcPct val="15000"/>
            </a:spcAft>
            <a:buChar char="•"/>
          </a:pPr>
          <a:r>
            <a:rPr lang="zh-CN" altLang="en-US" sz="2700" kern="1200" dirty="0"/>
            <a:t>装机规模灵活</a:t>
          </a:r>
          <a:endParaRPr lang="en-US" altLang="zh-CN" sz="2700" kern="1200" dirty="0"/>
        </a:p>
        <a:p>
          <a:pPr marL="228600" lvl="1" indent="-228600" algn="l" defTabSz="1200150">
            <a:lnSpc>
              <a:spcPct val="90000"/>
            </a:lnSpc>
            <a:spcBef>
              <a:spcPct val="0"/>
            </a:spcBef>
            <a:spcAft>
              <a:spcPct val="15000"/>
            </a:spcAft>
            <a:buChar char="•"/>
          </a:pPr>
          <a:endParaRPr lang="zh-CN" altLang="en-US" sz="2700" kern="1200" dirty="0"/>
        </a:p>
      </dsp:txBody>
      <dsp:txXfrm>
        <a:off x="1026537" y="1306995"/>
        <a:ext cx="3775522" cy="3594563"/>
      </dsp:txXfrm>
    </dsp:sp>
    <dsp:sp modelId="{99422D56-6956-44FA-B7BA-55E2696BF91C}">
      <dsp:nvSpPr>
        <dsp:cNvPr id="0" name=""/>
        <dsp:cNvSpPr/>
      </dsp:nvSpPr>
      <dsp:spPr>
        <a:xfrm>
          <a:off x="4886168" y="1306995"/>
          <a:ext cx="3775522" cy="3594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5" tIns="66675" rIns="66675" bIns="66675" numCol="1" spcCol="1270" anchor="t" anchorCtr="0">
          <a:noAutofit/>
        </a:bodyPr>
        <a:lstStyle/>
        <a:p>
          <a:pPr marL="0" lvl="0" indent="0" algn="l" defTabSz="1555750">
            <a:lnSpc>
              <a:spcPct val="90000"/>
            </a:lnSpc>
            <a:spcBef>
              <a:spcPct val="0"/>
            </a:spcBef>
            <a:spcAft>
              <a:spcPct val="35000"/>
            </a:spcAft>
            <a:buNone/>
          </a:pPr>
          <a:r>
            <a:rPr lang="zh-CN" altLang="en-US" sz="3500" kern="1200" dirty="0"/>
            <a:t>缺点</a:t>
          </a:r>
          <a:endParaRPr lang="en-US" altLang="zh-CN" sz="3500" kern="1200" dirty="0"/>
        </a:p>
        <a:p>
          <a:pPr marL="228600" lvl="1" indent="-228600" algn="l" defTabSz="1200150">
            <a:lnSpc>
              <a:spcPct val="90000"/>
            </a:lnSpc>
            <a:spcBef>
              <a:spcPct val="0"/>
            </a:spcBef>
            <a:spcAft>
              <a:spcPct val="15000"/>
            </a:spcAft>
            <a:buChar char="•"/>
          </a:pPr>
          <a:r>
            <a:rPr lang="zh-CN" altLang="en-US" sz="2700" kern="1200" dirty="0"/>
            <a:t>噪音、视觉污染</a:t>
          </a:r>
        </a:p>
        <a:p>
          <a:pPr marL="228600" lvl="1" indent="-228600" algn="l" defTabSz="1200150">
            <a:lnSpc>
              <a:spcPct val="90000"/>
            </a:lnSpc>
            <a:spcBef>
              <a:spcPct val="0"/>
            </a:spcBef>
            <a:spcAft>
              <a:spcPct val="15000"/>
            </a:spcAft>
            <a:buChar char="•"/>
          </a:pPr>
          <a:r>
            <a:rPr lang="zh-CN" altLang="en-US" sz="2700" kern="1200"/>
            <a:t>土地占用</a:t>
          </a:r>
          <a:endParaRPr lang="en-US" altLang="zh-CN" sz="2700" kern="1200" dirty="0"/>
        </a:p>
        <a:p>
          <a:pPr marL="228600" lvl="1" indent="-228600" algn="l" defTabSz="1200150">
            <a:lnSpc>
              <a:spcPct val="90000"/>
            </a:lnSpc>
            <a:spcBef>
              <a:spcPct val="0"/>
            </a:spcBef>
            <a:spcAft>
              <a:spcPct val="15000"/>
            </a:spcAft>
            <a:buChar char="•"/>
          </a:pPr>
          <a:r>
            <a:rPr lang="zh-CN" altLang="en-US" sz="2700" kern="1200"/>
            <a:t>影响鸟类</a:t>
          </a:r>
          <a:endParaRPr lang="en-US" altLang="zh-CN" sz="2700" kern="1200" dirty="0"/>
        </a:p>
        <a:p>
          <a:pPr marL="228600" lvl="1" indent="-228600" algn="l" defTabSz="1200150">
            <a:lnSpc>
              <a:spcPct val="90000"/>
            </a:lnSpc>
            <a:spcBef>
              <a:spcPct val="0"/>
            </a:spcBef>
            <a:spcAft>
              <a:spcPct val="15000"/>
            </a:spcAft>
            <a:buChar char="•"/>
          </a:pPr>
          <a:r>
            <a:rPr lang="zh-CN" altLang="en-US" sz="2700" kern="1200"/>
            <a:t>风力不稳定</a:t>
          </a:r>
          <a:endParaRPr lang="en-US" altLang="zh-CN" sz="2700" kern="1200" dirty="0"/>
        </a:p>
        <a:p>
          <a:pPr marL="228600" lvl="1" indent="-228600" algn="l" defTabSz="1200150">
            <a:lnSpc>
              <a:spcPct val="90000"/>
            </a:lnSpc>
            <a:spcBef>
              <a:spcPct val="0"/>
            </a:spcBef>
            <a:spcAft>
              <a:spcPct val="15000"/>
            </a:spcAft>
            <a:buChar char="•"/>
          </a:pPr>
          <a:r>
            <a:rPr lang="zh-CN" altLang="en-US" sz="2700" kern="1200" dirty="0"/>
            <a:t>维修成本高</a:t>
          </a:r>
        </a:p>
      </dsp:txBody>
      <dsp:txXfrm>
        <a:off x="4886168" y="1306995"/>
        <a:ext cx="3775522" cy="3594563"/>
      </dsp:txXfrm>
    </dsp:sp>
    <dsp:sp modelId="{E306E5C7-7BBC-491A-8330-14C2D9C28122}">
      <dsp:nvSpPr>
        <dsp:cNvPr id="0" name=""/>
        <dsp:cNvSpPr/>
      </dsp:nvSpPr>
      <dsp:spPr>
        <a:xfrm>
          <a:off x="369052" y="401303"/>
          <a:ext cx="735556" cy="735556"/>
        </a:xfrm>
        <a:prstGeom prst="plus">
          <a:avLst>
            <a:gd name="adj" fmla="val 328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A24F79-EC9B-4E64-BE8F-324F0A349749}">
      <dsp:nvSpPr>
        <dsp:cNvPr id="0" name=""/>
        <dsp:cNvSpPr/>
      </dsp:nvSpPr>
      <dsp:spPr>
        <a:xfrm>
          <a:off x="8104102" y="652825"/>
          <a:ext cx="872198" cy="298889"/>
        </a:xfrm>
        <a:prstGeom prst="rect">
          <a:avLst/>
        </a:prstGeom>
        <a:solidFill>
          <a:schemeClr val="accent4">
            <a:hueOff val="3600000"/>
            <a:satOff val="100000"/>
            <a:lumOff val="94314"/>
            <a:alphaOff val="0"/>
          </a:schemeClr>
        </a:solidFill>
        <a:ln w="25400" cap="flat" cmpd="sng" algn="ctr">
          <a:solidFill>
            <a:schemeClr val="accent4">
              <a:hueOff val="3600000"/>
              <a:satOff val="100000"/>
              <a:lumOff val="9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689668-8524-4A56-9155-F8C78408BFC6}">
      <dsp:nvSpPr>
        <dsp:cNvPr id="0" name=""/>
        <dsp:cNvSpPr/>
      </dsp:nvSpPr>
      <dsp:spPr>
        <a:xfrm>
          <a:off x="4848786" y="1314681"/>
          <a:ext cx="934" cy="3433154"/>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9A1C0-99CA-43DF-B255-68EB92454A78}">
      <dsp:nvSpPr>
        <dsp:cNvPr id="0" name=""/>
        <dsp:cNvSpPr/>
      </dsp:nvSpPr>
      <dsp:spPr>
        <a:xfrm>
          <a:off x="45" y="23694"/>
          <a:ext cx="4332435" cy="14976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zh-CN" altLang="en-US" sz="3600" b="1" kern="1200" dirty="0"/>
            <a:t>实现发电量提升</a:t>
          </a:r>
        </a:p>
      </dsp:txBody>
      <dsp:txXfrm>
        <a:off x="45" y="23694"/>
        <a:ext cx="4332435" cy="1497600"/>
      </dsp:txXfrm>
    </dsp:sp>
    <dsp:sp modelId="{F6EC2C18-168F-44CC-9900-E1D52A576344}">
      <dsp:nvSpPr>
        <dsp:cNvPr id="0" name=""/>
        <dsp:cNvSpPr/>
      </dsp:nvSpPr>
      <dsp:spPr>
        <a:xfrm>
          <a:off x="45" y="1521294"/>
          <a:ext cx="4332435" cy="228384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latin typeface="+mn-ea"/>
              <a:sym typeface="汉仪雅酷黑-95J" panose="00020600040101010101" charset="-122"/>
            </a:rPr>
            <a:t>月平均发现设备隐患</a:t>
          </a:r>
          <a:r>
            <a:rPr lang="en-US" altLang="zh-CN" sz="2000" b="1" kern="1200" dirty="0">
              <a:solidFill>
                <a:schemeClr val="tx2"/>
              </a:solidFill>
              <a:latin typeface="+mn-ea"/>
              <a:sym typeface="汉仪雅酷黑-95J" panose="00020600040101010101" charset="-122"/>
            </a:rPr>
            <a:t>27</a:t>
          </a:r>
          <a:r>
            <a:rPr lang="zh-CN" altLang="en-US" sz="2000" kern="1200" dirty="0">
              <a:latin typeface="+mn-ea"/>
              <a:sym typeface="汉仪雅酷黑-95J" panose="00020600040101010101" charset="-122"/>
            </a:rPr>
            <a:t>次</a:t>
          </a:r>
          <a:endParaRPr lang="zh-CN" altLang="en-US" sz="2000" kern="1200" dirty="0"/>
        </a:p>
        <a:p>
          <a:pPr marL="228600" lvl="1" indent="-228600" algn="l" defTabSz="889000">
            <a:lnSpc>
              <a:spcPct val="90000"/>
            </a:lnSpc>
            <a:spcBef>
              <a:spcPct val="0"/>
            </a:spcBef>
            <a:spcAft>
              <a:spcPct val="15000"/>
            </a:spcAft>
            <a:buChar char="•"/>
          </a:pPr>
          <a:r>
            <a:rPr lang="zh-CN" altLang="en-US" sz="2000" kern="1200" dirty="0">
              <a:latin typeface="+mn-ea"/>
              <a:sym typeface="汉仪雅酷黑-95J" panose="00020600040101010101" charset="-122"/>
            </a:rPr>
            <a:t>避免故障停机</a:t>
          </a:r>
          <a:r>
            <a:rPr lang="en-US" altLang="zh-CN" sz="2000" b="1" kern="1200" dirty="0">
              <a:solidFill>
                <a:schemeClr val="tx2"/>
              </a:solidFill>
              <a:latin typeface="+mn-ea"/>
              <a:sym typeface="汉仪雅酷黑-95J" panose="00020600040101010101" charset="-122"/>
            </a:rPr>
            <a:t>25</a:t>
          </a:r>
          <a:r>
            <a:rPr lang="zh-CN" altLang="en-US" sz="2000" kern="1200" dirty="0">
              <a:latin typeface="+mn-ea"/>
              <a:sym typeface="汉仪雅酷黑-95J" panose="00020600040101010101" charset="-122"/>
            </a:rPr>
            <a:t>次</a:t>
          </a:r>
        </a:p>
        <a:p>
          <a:pPr marL="228600" lvl="1" indent="-228600" algn="l" defTabSz="889000">
            <a:lnSpc>
              <a:spcPct val="90000"/>
            </a:lnSpc>
            <a:spcBef>
              <a:spcPct val="0"/>
            </a:spcBef>
            <a:spcAft>
              <a:spcPct val="15000"/>
            </a:spcAft>
            <a:buChar char="•"/>
          </a:pPr>
          <a:r>
            <a:rPr lang="zh-CN" altLang="en-US" sz="2000" kern="1200" dirty="0">
              <a:latin typeface="+mn-ea"/>
              <a:sym typeface="汉仪雅酷黑-95J" panose="00020600040101010101" charset="-122"/>
            </a:rPr>
            <a:t>增发电量</a:t>
          </a:r>
          <a:r>
            <a:rPr lang="zh-CN" altLang="en-US" sz="2000" b="1" kern="1200" dirty="0">
              <a:solidFill>
                <a:schemeClr val="tx2"/>
              </a:solidFill>
              <a:latin typeface="+mn-ea"/>
              <a:sym typeface="汉仪雅酷黑-95J" panose="00020600040101010101" charset="-122"/>
            </a:rPr>
            <a:t>一亿</a:t>
          </a:r>
          <a:r>
            <a:rPr lang="zh-CN" altLang="en-US" sz="2000" kern="1200" dirty="0">
              <a:latin typeface="+mn-ea"/>
              <a:sym typeface="汉仪雅酷黑-95J" panose="00020600040101010101" charset="-122"/>
            </a:rPr>
            <a:t>多度</a:t>
          </a:r>
          <a:endParaRPr lang="en-US" sz="2000" kern="1200" dirty="0">
            <a:latin typeface="+mn-ea"/>
            <a:sym typeface="汉仪雅酷黑-95J" panose="00020600040101010101" charset="-122"/>
          </a:endParaRPr>
        </a:p>
        <a:p>
          <a:pPr marL="228600" lvl="1" indent="-228600" algn="l" defTabSz="889000">
            <a:lnSpc>
              <a:spcPct val="90000"/>
            </a:lnSpc>
            <a:spcBef>
              <a:spcPct val="0"/>
            </a:spcBef>
            <a:spcAft>
              <a:spcPct val="15000"/>
            </a:spcAft>
            <a:buChar char="•"/>
          </a:pPr>
          <a:r>
            <a:rPr lang="zh-CN" altLang="en-US" sz="2000" kern="1200" dirty="0">
              <a:latin typeface="+mn-ea"/>
              <a:sym typeface="汉仪雅酷黑-95J" panose="00020600040101010101" charset="-122"/>
            </a:rPr>
            <a:t>全年可以利用小时数</a:t>
          </a:r>
          <a:r>
            <a:rPr lang="en-US" altLang="zh-CN" sz="2000" b="1" kern="1200" dirty="0">
              <a:solidFill>
                <a:schemeClr val="tx2"/>
              </a:solidFill>
              <a:latin typeface="+mn-ea"/>
              <a:sym typeface="汉仪雅酷黑-95J" panose="00020600040101010101" charset="-122"/>
            </a:rPr>
            <a:t>3209</a:t>
          </a:r>
          <a:r>
            <a:rPr lang="zh-CN" altLang="en-US" sz="2000" kern="1200" dirty="0">
              <a:latin typeface="+mn-ea"/>
              <a:sym typeface="汉仪雅酷黑-95J" panose="00020600040101010101" charset="-122"/>
            </a:rPr>
            <a:t>小时</a:t>
          </a:r>
        </a:p>
      </dsp:txBody>
      <dsp:txXfrm>
        <a:off x="45" y="1521294"/>
        <a:ext cx="4332435" cy="2283840"/>
      </dsp:txXfrm>
    </dsp:sp>
    <dsp:sp modelId="{C82C298E-FCB3-4651-A397-5EA58997AB74}">
      <dsp:nvSpPr>
        <dsp:cNvPr id="0" name=""/>
        <dsp:cNvSpPr/>
      </dsp:nvSpPr>
      <dsp:spPr>
        <a:xfrm>
          <a:off x="4939022" y="23694"/>
          <a:ext cx="4332435" cy="1497600"/>
        </a:xfrm>
        <a:prstGeom prst="rect">
          <a:avLst/>
        </a:prstGeom>
        <a:solidFill>
          <a:schemeClr val="accent4">
            <a:hueOff val="3600000"/>
            <a:satOff val="100000"/>
            <a:lumOff val="94314"/>
            <a:alphaOff val="0"/>
          </a:schemeClr>
        </a:solidFill>
        <a:ln w="25400" cap="flat" cmpd="sng" algn="ctr">
          <a:solidFill>
            <a:schemeClr val="accent4">
              <a:hueOff val="3600000"/>
              <a:satOff val="100000"/>
              <a:lumOff val="9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zh-CN" altLang="en-US" sz="4000" b="1" kern="1200" dirty="0">
              <a:solidFill>
                <a:schemeClr val="tx1"/>
              </a:solidFill>
            </a:rPr>
            <a:t>运维成本降低</a:t>
          </a:r>
        </a:p>
      </dsp:txBody>
      <dsp:txXfrm>
        <a:off x="4939022" y="23694"/>
        <a:ext cx="4332435" cy="1497600"/>
      </dsp:txXfrm>
    </dsp:sp>
    <dsp:sp modelId="{1E31D74C-2205-490F-A955-A7672FC5104C}">
      <dsp:nvSpPr>
        <dsp:cNvPr id="0" name=""/>
        <dsp:cNvSpPr/>
      </dsp:nvSpPr>
      <dsp:spPr>
        <a:xfrm>
          <a:off x="4939022" y="1521294"/>
          <a:ext cx="4332435" cy="2283840"/>
        </a:xfrm>
        <a:prstGeom prst="rect">
          <a:avLst/>
        </a:prstGeom>
        <a:solidFill>
          <a:schemeClr val="accent4">
            <a:tint val="40000"/>
            <a:alpha val="90000"/>
            <a:hueOff val="3600000"/>
            <a:satOff val="100000"/>
            <a:lumOff val="18059"/>
            <a:alphaOff val="0"/>
          </a:schemeClr>
        </a:solidFill>
        <a:ln w="25400" cap="flat" cmpd="sng" algn="ctr">
          <a:solidFill>
            <a:schemeClr val="accent4">
              <a:tint val="40000"/>
              <a:alpha val="90000"/>
              <a:hueOff val="3600000"/>
              <a:satOff val="100000"/>
              <a:lumOff val="18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solidFill>
                <a:srgbClr val="000000">
                  <a:hueOff val="0"/>
                  <a:satOff val="0"/>
                  <a:lumOff val="0"/>
                  <a:alphaOff val="0"/>
                </a:srgbClr>
              </a:solidFill>
              <a:latin typeface="+mn-lt"/>
              <a:ea typeface="+mn-ea"/>
              <a:cs typeface="+mn-cs"/>
            </a:rPr>
            <a:t>有效计划检修</a:t>
          </a:r>
          <a:r>
            <a:rPr lang="en-US" altLang="en-US" sz="2000" kern="1200" dirty="0">
              <a:solidFill>
                <a:srgbClr val="000000">
                  <a:hueOff val="0"/>
                  <a:satOff val="0"/>
                  <a:lumOff val="0"/>
                  <a:alphaOff val="0"/>
                </a:srgbClr>
              </a:solidFill>
              <a:latin typeface="+mn-lt"/>
              <a:ea typeface="+mn-ea"/>
              <a:cs typeface="+mn-cs"/>
            </a:rPr>
            <a:t>23</a:t>
          </a:r>
          <a:r>
            <a:rPr lang="zh-CN" altLang="en-US" sz="2000" kern="1200" dirty="0">
              <a:solidFill>
                <a:srgbClr val="000000">
                  <a:hueOff val="0"/>
                  <a:satOff val="0"/>
                  <a:lumOff val="0"/>
                  <a:alphaOff val="0"/>
                </a:srgbClr>
              </a:solidFill>
              <a:latin typeface="+mn-lt"/>
              <a:ea typeface="+mn-ea"/>
              <a:cs typeface="+mn-cs"/>
            </a:rPr>
            <a:t>次</a:t>
          </a:r>
        </a:p>
        <a:p>
          <a:pPr marL="228600" lvl="1" indent="-228600" algn="l" defTabSz="889000">
            <a:lnSpc>
              <a:spcPct val="90000"/>
            </a:lnSpc>
            <a:spcBef>
              <a:spcPct val="0"/>
            </a:spcBef>
            <a:spcAft>
              <a:spcPct val="15000"/>
            </a:spcAft>
            <a:buChar char="•"/>
          </a:pPr>
          <a:r>
            <a:rPr lang="zh-CN" altLang="en-US" sz="2000" kern="1200" dirty="0">
              <a:solidFill>
                <a:srgbClr val="000000">
                  <a:hueOff val="0"/>
                  <a:satOff val="0"/>
                  <a:lumOff val="0"/>
                  <a:alphaOff val="0"/>
                </a:srgbClr>
              </a:solidFill>
              <a:latin typeface="+mn-lt"/>
              <a:ea typeface="+mn-ea"/>
              <a:cs typeface="+mn-cs"/>
            </a:rPr>
            <a:t>故障消缺平均时间减少</a:t>
          </a:r>
          <a:r>
            <a:rPr lang="en-US" altLang="en-US" sz="2000" kern="1200" dirty="0">
              <a:solidFill>
                <a:srgbClr val="000000">
                  <a:hueOff val="0"/>
                  <a:satOff val="0"/>
                  <a:lumOff val="0"/>
                  <a:alphaOff val="0"/>
                </a:srgbClr>
              </a:solidFill>
              <a:latin typeface="+mn-lt"/>
              <a:ea typeface="+mn-ea"/>
              <a:cs typeface="+mn-cs"/>
            </a:rPr>
            <a:t>1.5</a:t>
          </a:r>
          <a:r>
            <a:rPr lang="zh-CN" altLang="en-US" sz="2000" kern="1200" dirty="0">
              <a:solidFill>
                <a:srgbClr val="000000">
                  <a:hueOff val="0"/>
                  <a:satOff val="0"/>
                  <a:lumOff val="0"/>
                  <a:alphaOff val="0"/>
                </a:srgbClr>
              </a:solidFill>
              <a:latin typeface="+mn-lt"/>
              <a:ea typeface="+mn-ea"/>
              <a:cs typeface="+mn-cs"/>
            </a:rPr>
            <a:t>小时</a:t>
          </a:r>
        </a:p>
        <a:p>
          <a:pPr marL="228600" lvl="1" indent="-228600" algn="l" defTabSz="889000">
            <a:lnSpc>
              <a:spcPct val="90000"/>
            </a:lnSpc>
            <a:spcBef>
              <a:spcPct val="0"/>
            </a:spcBef>
            <a:spcAft>
              <a:spcPct val="15000"/>
            </a:spcAft>
            <a:buChar char="•"/>
          </a:pPr>
          <a:r>
            <a:rPr lang="zh-CN" altLang="en-US" sz="2000" kern="1200" dirty="0">
              <a:solidFill>
                <a:srgbClr val="000000">
                  <a:hueOff val="0"/>
                  <a:satOff val="0"/>
                  <a:lumOff val="0"/>
                  <a:alphaOff val="0"/>
                </a:srgbClr>
              </a:solidFill>
              <a:latin typeface="+mn-lt"/>
              <a:ea typeface="+mn-ea"/>
              <a:cs typeface="+mn-cs"/>
            </a:rPr>
            <a:t>区域电站集中管控提高人员能效</a:t>
          </a:r>
          <a:r>
            <a:rPr lang="en-US" altLang="en-US" sz="2000" kern="1200" dirty="0">
              <a:solidFill>
                <a:srgbClr val="000000">
                  <a:hueOff val="0"/>
                  <a:satOff val="0"/>
                  <a:lumOff val="0"/>
                  <a:alphaOff val="0"/>
                </a:srgbClr>
              </a:solidFill>
              <a:latin typeface="+mn-lt"/>
              <a:ea typeface="+mn-ea"/>
              <a:cs typeface="+mn-cs"/>
            </a:rPr>
            <a:t>20%</a:t>
          </a:r>
          <a:endParaRPr lang="zh-CN" altLang="en-US" sz="2000" kern="1200" dirty="0">
            <a:solidFill>
              <a:srgbClr val="000000">
                <a:hueOff val="0"/>
                <a:satOff val="0"/>
                <a:lumOff val="0"/>
                <a:alphaOff val="0"/>
              </a:srgbClr>
            </a:solidFill>
            <a:latin typeface="+mn-lt"/>
            <a:ea typeface="+mn-ea"/>
            <a:cs typeface="+mn-cs"/>
          </a:endParaRPr>
        </a:p>
        <a:p>
          <a:pPr marL="228600" lvl="1" indent="-228600" algn="l" defTabSz="889000">
            <a:lnSpc>
              <a:spcPct val="90000"/>
            </a:lnSpc>
            <a:spcBef>
              <a:spcPct val="0"/>
            </a:spcBef>
            <a:spcAft>
              <a:spcPct val="15000"/>
            </a:spcAft>
            <a:buChar char="•"/>
          </a:pPr>
          <a:r>
            <a:rPr lang="zh-CN" altLang="en-US" sz="2000" kern="1200" dirty="0">
              <a:solidFill>
                <a:srgbClr val="000000">
                  <a:hueOff val="0"/>
                  <a:satOff val="0"/>
                  <a:lumOff val="0"/>
                  <a:alphaOff val="0"/>
                </a:srgbClr>
              </a:solidFill>
              <a:latin typeface="+mn-lt"/>
              <a:ea typeface="+mn-ea"/>
              <a:cs typeface="+mn-cs"/>
            </a:rPr>
            <a:t>优化库存，减小资金占用比例</a:t>
          </a:r>
          <a:r>
            <a:rPr lang="en-US" altLang="en-US" sz="2000" kern="1200" dirty="0">
              <a:solidFill>
                <a:srgbClr val="000000">
                  <a:hueOff val="0"/>
                  <a:satOff val="0"/>
                  <a:lumOff val="0"/>
                  <a:alphaOff val="0"/>
                </a:srgbClr>
              </a:solidFill>
              <a:latin typeface="+mn-lt"/>
              <a:ea typeface="+mn-ea"/>
              <a:cs typeface="+mn-cs"/>
            </a:rPr>
            <a:t>18%</a:t>
          </a:r>
          <a:endParaRPr lang="zh-CN" altLang="en-US" sz="2000" kern="1200" dirty="0">
            <a:solidFill>
              <a:srgbClr val="000000">
                <a:hueOff val="0"/>
                <a:satOff val="0"/>
                <a:lumOff val="0"/>
                <a:alphaOff val="0"/>
              </a:srgbClr>
            </a:solidFill>
            <a:latin typeface="+mn-lt"/>
            <a:ea typeface="+mn-ea"/>
            <a:cs typeface="+mn-cs"/>
          </a:endParaRPr>
        </a:p>
      </dsp:txBody>
      <dsp:txXfrm>
        <a:off x="4939022" y="1521294"/>
        <a:ext cx="4332435" cy="2283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33D8B-B821-4B0C-A5B3-FFF61766CC5B}">
      <dsp:nvSpPr>
        <dsp:cNvPr id="0" name=""/>
        <dsp:cNvSpPr/>
      </dsp:nvSpPr>
      <dsp:spPr>
        <a:xfrm>
          <a:off x="2655146" y="54186"/>
          <a:ext cx="2817706" cy="2817706"/>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计算机科学</a:t>
          </a:r>
        </a:p>
      </dsp:txBody>
      <dsp:txXfrm>
        <a:off x="2980266" y="433493"/>
        <a:ext cx="2167466" cy="894080"/>
      </dsp:txXfrm>
    </dsp:sp>
    <dsp:sp modelId="{75D67AFC-C6E8-4192-B23F-C5285E7426B7}">
      <dsp:nvSpPr>
        <dsp:cNvPr id="0" name=""/>
        <dsp:cNvSpPr/>
      </dsp:nvSpPr>
      <dsp:spPr>
        <a:xfrm>
          <a:off x="3901439" y="1300480"/>
          <a:ext cx="2817706" cy="2817706"/>
        </a:xfrm>
        <a:prstGeom prst="ellipse">
          <a:avLst/>
        </a:prstGeom>
        <a:gradFill rotWithShape="0">
          <a:gsLst>
            <a:gs pos="0">
              <a:schemeClr val="accent4">
                <a:alpha val="50000"/>
                <a:hueOff val="1200000"/>
                <a:satOff val="33333"/>
                <a:lumOff val="31438"/>
                <a:alphaOff val="0"/>
                <a:shade val="51000"/>
                <a:satMod val="130000"/>
              </a:schemeClr>
            </a:gs>
            <a:gs pos="80000">
              <a:schemeClr val="accent4">
                <a:alpha val="50000"/>
                <a:hueOff val="1200000"/>
                <a:satOff val="33333"/>
                <a:lumOff val="31438"/>
                <a:alphaOff val="0"/>
                <a:shade val="93000"/>
                <a:satMod val="130000"/>
              </a:schemeClr>
            </a:gs>
            <a:gs pos="100000">
              <a:schemeClr val="accent4">
                <a:alpha val="50000"/>
                <a:hueOff val="1200000"/>
                <a:satOff val="33333"/>
                <a:lumOff val="31438"/>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商业专业知识</a:t>
          </a:r>
        </a:p>
      </dsp:txBody>
      <dsp:txXfrm>
        <a:off x="5418666" y="1625600"/>
        <a:ext cx="1083733" cy="2167466"/>
      </dsp:txXfrm>
    </dsp:sp>
    <dsp:sp modelId="{4D12EEB4-6C97-43B0-85FC-E2589373E443}">
      <dsp:nvSpPr>
        <dsp:cNvPr id="0" name=""/>
        <dsp:cNvSpPr/>
      </dsp:nvSpPr>
      <dsp:spPr>
        <a:xfrm>
          <a:off x="2655146" y="2546773"/>
          <a:ext cx="2817706" cy="2817706"/>
        </a:xfrm>
        <a:prstGeom prst="ellipse">
          <a:avLst/>
        </a:prstGeom>
        <a:gradFill rotWithShape="0">
          <a:gsLst>
            <a:gs pos="0">
              <a:schemeClr val="accent4">
                <a:alpha val="50000"/>
                <a:hueOff val="2400000"/>
                <a:satOff val="66667"/>
                <a:lumOff val="62876"/>
                <a:alphaOff val="0"/>
                <a:shade val="51000"/>
                <a:satMod val="130000"/>
              </a:schemeClr>
            </a:gs>
            <a:gs pos="80000">
              <a:schemeClr val="accent4">
                <a:alpha val="50000"/>
                <a:hueOff val="2400000"/>
                <a:satOff val="66667"/>
                <a:lumOff val="62876"/>
                <a:alphaOff val="0"/>
                <a:shade val="93000"/>
                <a:satMod val="130000"/>
              </a:schemeClr>
            </a:gs>
            <a:gs pos="100000">
              <a:schemeClr val="accent4">
                <a:alpha val="50000"/>
                <a:hueOff val="2400000"/>
                <a:satOff val="66667"/>
                <a:lumOff val="62876"/>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沟通技能</a:t>
          </a:r>
        </a:p>
      </dsp:txBody>
      <dsp:txXfrm>
        <a:off x="2980266" y="4091093"/>
        <a:ext cx="2167466" cy="894080"/>
      </dsp:txXfrm>
    </dsp:sp>
    <dsp:sp modelId="{99B6D057-DF85-4C2F-9FE7-0C016D9ABF65}">
      <dsp:nvSpPr>
        <dsp:cNvPr id="0" name=""/>
        <dsp:cNvSpPr/>
      </dsp:nvSpPr>
      <dsp:spPr>
        <a:xfrm>
          <a:off x="1408853" y="1300480"/>
          <a:ext cx="2817706" cy="2817706"/>
        </a:xfrm>
        <a:prstGeom prst="ellipse">
          <a:avLst/>
        </a:prstGeom>
        <a:gradFill rotWithShape="0">
          <a:gsLst>
            <a:gs pos="0">
              <a:schemeClr val="accent4">
                <a:alpha val="50000"/>
                <a:hueOff val="3600000"/>
                <a:satOff val="100000"/>
                <a:lumOff val="94314"/>
                <a:alphaOff val="0"/>
                <a:shade val="51000"/>
                <a:satMod val="130000"/>
              </a:schemeClr>
            </a:gs>
            <a:gs pos="80000">
              <a:schemeClr val="accent4">
                <a:alpha val="50000"/>
                <a:hueOff val="3600000"/>
                <a:satOff val="100000"/>
                <a:lumOff val="94314"/>
                <a:alphaOff val="0"/>
                <a:shade val="93000"/>
                <a:satMod val="130000"/>
              </a:schemeClr>
            </a:gs>
            <a:gs pos="100000">
              <a:schemeClr val="accent4">
                <a:alpha val="50000"/>
                <a:hueOff val="3600000"/>
                <a:satOff val="100000"/>
                <a:lumOff val="94314"/>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数学和统计学</a:t>
          </a:r>
        </a:p>
      </dsp:txBody>
      <dsp:txXfrm>
        <a:off x="1625599" y="1625600"/>
        <a:ext cx="1083733" cy="2167466"/>
      </dsp:txXfrm>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2230" cy="341064"/>
          </a:xfrm>
          <a:prstGeom prst="rect">
            <a:avLst/>
          </a:prstGeom>
        </p:spPr>
        <p:txBody>
          <a:bodyPr vert="horz" lIns="95571" tIns="47786" rIns="95571" bIns="47786" rtlCol="0"/>
          <a:lstStyle>
            <a:lvl1pPr algn="l">
              <a:defRPr sz="1300"/>
            </a:lvl1pPr>
          </a:lstStyle>
          <a:p>
            <a:endParaRPr lang="zh-CN" altLang="en-US"/>
          </a:p>
        </p:txBody>
      </p:sp>
      <p:sp>
        <p:nvSpPr>
          <p:cNvPr id="3" name="日期占位符 2"/>
          <p:cNvSpPr>
            <a:spLocks noGrp="1"/>
          </p:cNvSpPr>
          <p:nvPr>
            <p:ph type="dt" idx="1"/>
          </p:nvPr>
        </p:nvSpPr>
        <p:spPr>
          <a:xfrm>
            <a:off x="5623698" y="0"/>
            <a:ext cx="4302230" cy="341064"/>
          </a:xfrm>
          <a:prstGeom prst="rect">
            <a:avLst/>
          </a:prstGeom>
        </p:spPr>
        <p:txBody>
          <a:bodyPr vert="horz" lIns="95571" tIns="47786" rIns="95571" bIns="47786" rtlCol="0"/>
          <a:lstStyle>
            <a:lvl1pPr algn="r">
              <a:defRPr sz="1300"/>
            </a:lvl1pPr>
          </a:lstStyle>
          <a:p>
            <a:fld id="{D8668C14-09F9-4DC1-91DB-F9303502AD59}" type="datetimeFigureOut">
              <a:rPr lang="zh-CN" altLang="en-US" smtClean="0"/>
              <a:t>2023/9/18</a:t>
            </a:fld>
            <a:endParaRPr lang="zh-CN" altLang="en-US"/>
          </a:p>
        </p:txBody>
      </p:sp>
      <p:sp>
        <p:nvSpPr>
          <p:cNvPr id="4" name="幻灯片图像占位符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5571" tIns="47786" rIns="95571" bIns="47786" rtlCol="0" anchor="ctr"/>
          <a:lstStyle/>
          <a:p>
            <a:endParaRPr lang="zh-CN" altLang="en-US"/>
          </a:p>
        </p:txBody>
      </p:sp>
      <p:sp>
        <p:nvSpPr>
          <p:cNvPr id="5" name="备注占位符 4"/>
          <p:cNvSpPr>
            <a:spLocks noGrp="1"/>
          </p:cNvSpPr>
          <p:nvPr>
            <p:ph type="body" sz="quarter" idx="3"/>
          </p:nvPr>
        </p:nvSpPr>
        <p:spPr>
          <a:xfrm>
            <a:off x="992823" y="3271382"/>
            <a:ext cx="7942580" cy="2676584"/>
          </a:xfrm>
          <a:prstGeom prst="rect">
            <a:avLst/>
          </a:prstGeom>
        </p:spPr>
        <p:txBody>
          <a:bodyPr vert="horz" lIns="95571" tIns="47786" rIns="95571" bIns="47786"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6456613"/>
            <a:ext cx="4302230" cy="341063"/>
          </a:xfrm>
          <a:prstGeom prst="rect">
            <a:avLst/>
          </a:prstGeom>
        </p:spPr>
        <p:txBody>
          <a:bodyPr vert="horz" lIns="95571" tIns="47786" rIns="95571" bIns="47786"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5623698" y="6456613"/>
            <a:ext cx="4302230" cy="341063"/>
          </a:xfrm>
          <a:prstGeom prst="rect">
            <a:avLst/>
          </a:prstGeom>
        </p:spPr>
        <p:txBody>
          <a:bodyPr vert="horz" lIns="95571" tIns="47786" rIns="95571" bIns="47786" rtlCol="0" anchor="b"/>
          <a:lstStyle>
            <a:lvl1pPr algn="r">
              <a:defRPr sz="1300"/>
            </a:lvl1pPr>
          </a:lstStyle>
          <a:p>
            <a:fld id="{4833D806-FF9B-40A8-9C94-547524481319}" type="slidenum">
              <a:rPr lang="zh-CN" altLang="en-US" smtClean="0"/>
              <a:t>‹#›</a:t>
            </a:fld>
            <a:endParaRPr lang="zh-CN" altLang="en-US"/>
          </a:p>
        </p:txBody>
      </p:sp>
    </p:spTree>
    <p:extLst>
      <p:ext uri="{BB962C8B-B14F-4D97-AF65-F5344CB8AC3E}">
        <p14:creationId xmlns:p14="http://schemas.microsoft.com/office/powerpoint/2010/main" val="57845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76516" indent="-298660" eaLnBrk="0" hangingPunct="0">
              <a:defRPr>
                <a:solidFill>
                  <a:schemeClr val="tx1"/>
                </a:solidFill>
                <a:latin typeface="Arial" panose="020B0604020202020204" pitchFamily="34" charset="0"/>
                <a:cs typeface="Arial" panose="020B0604020202020204" pitchFamily="34" charset="0"/>
              </a:defRPr>
            </a:lvl2pPr>
            <a:lvl3pPr marL="1194641" indent="-238929" eaLnBrk="0" hangingPunct="0">
              <a:defRPr>
                <a:solidFill>
                  <a:schemeClr val="tx1"/>
                </a:solidFill>
                <a:latin typeface="Arial" panose="020B0604020202020204" pitchFamily="34" charset="0"/>
                <a:cs typeface="Arial" panose="020B0604020202020204" pitchFamily="34" charset="0"/>
              </a:defRPr>
            </a:lvl3pPr>
            <a:lvl4pPr marL="1672497" indent="-238929" eaLnBrk="0" hangingPunct="0">
              <a:defRPr>
                <a:solidFill>
                  <a:schemeClr val="tx1"/>
                </a:solidFill>
                <a:latin typeface="Arial" panose="020B0604020202020204" pitchFamily="34" charset="0"/>
                <a:cs typeface="Arial" panose="020B0604020202020204" pitchFamily="34" charset="0"/>
              </a:defRPr>
            </a:lvl4pPr>
            <a:lvl5pPr marL="2150353" indent="-238929" eaLnBrk="0" hangingPunct="0">
              <a:defRPr>
                <a:solidFill>
                  <a:schemeClr val="tx1"/>
                </a:solidFill>
                <a:latin typeface="Arial" panose="020B0604020202020204" pitchFamily="34" charset="0"/>
                <a:cs typeface="Arial" panose="020B0604020202020204" pitchFamily="34" charset="0"/>
              </a:defRPr>
            </a:lvl5pPr>
            <a:lvl6pPr marL="2628209" indent="-2389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065" indent="-2389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3921" indent="-2389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1777" indent="-2389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55712" eaLnBrk="1" fontAlgn="base" hangingPunct="1">
              <a:spcBef>
                <a:spcPct val="0"/>
              </a:spcBef>
              <a:spcAft>
                <a:spcPct val="0"/>
              </a:spcAft>
              <a:defRPr/>
            </a:pPr>
            <a:fld id="{E2234F30-5879-4115-9367-3A3DB3771143}" type="slidenum">
              <a:rPr lang="en-US" altLang="zh-CN">
                <a:solidFill>
                  <a:prstClr val="black"/>
                </a:solidFill>
                <a:latin typeface="Calibri" panose="020F0502020204030204" pitchFamily="34" charset="0"/>
                <a:ea typeface="宋体" panose="02010600030101010101" pitchFamily="2" charset="-122"/>
              </a:rPr>
              <a:pPr defTabSz="955712" eaLnBrk="1" fontAlgn="base" hangingPunct="1">
                <a:spcBef>
                  <a:spcPct val="0"/>
                </a:spcBef>
                <a:spcAft>
                  <a:spcPct val="0"/>
                </a:spcAft>
                <a:defRPr/>
              </a:pPr>
              <a:t>1</a:t>
            </a:fld>
            <a:endParaRPr lang="en-US" altLang="zh-CN">
              <a:solidFill>
                <a:prstClr val="black"/>
              </a:solidFill>
              <a:latin typeface="Calibri" panose="020F0502020204030204" pitchFamily="34" charset="0"/>
              <a:ea typeface="宋体" panose="02010600030101010101" pitchFamily="2" charset="-122"/>
            </a:endParaRPr>
          </a:p>
        </p:txBody>
      </p:sp>
      <p:sp>
        <p:nvSpPr>
          <p:cNvPr id="54275" name="Rectangle 2"/>
          <p:cNvSpPr>
            <a:spLocks noGrp="1" noRot="1" noChangeAspect="1" noChangeArrowheads="1" noTextEdit="1"/>
          </p:cNvSpPr>
          <p:nvPr>
            <p:ph type="sldImg"/>
          </p:nvPr>
        </p:nvSpPr>
        <p:spPr bwMode="auto">
          <a:xfrm>
            <a:off x="2925763" y="849313"/>
            <a:ext cx="4076700" cy="2293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dirty="0"/>
          </a:p>
        </p:txBody>
      </p:sp>
    </p:spTree>
    <p:extLst>
      <p:ext uri="{BB962C8B-B14F-4D97-AF65-F5344CB8AC3E}">
        <p14:creationId xmlns:p14="http://schemas.microsoft.com/office/powerpoint/2010/main" val="1895369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4" name="Picture 178" descr="blu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12192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1" descr="cour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8775"/>
            <a:ext cx="187113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4" descr="bluebox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 y="1196975"/>
            <a:ext cx="120015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0" descr="bluebox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8733" y="1196975"/>
            <a:ext cx="158326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1" descr="dono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152900"/>
            <a:ext cx="19050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3" descr="homepage_title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2"/>
          <p:cNvSpPr>
            <a:spLocks noGrp="1" noChangeArrowheads="1"/>
          </p:cNvSpPr>
          <p:nvPr>
            <p:ph type="ctrTitle"/>
          </p:nvPr>
        </p:nvSpPr>
        <p:spPr>
          <a:xfrm>
            <a:off x="2446868" y="1828800"/>
            <a:ext cx="9237133" cy="2362200"/>
          </a:xfrm>
        </p:spPr>
        <p:txBody>
          <a:bodyPr/>
          <a:lstStyle>
            <a:lvl1pPr algn="ctr">
              <a:defRPr u="none" baseline="0"/>
            </a:lvl1pPr>
          </a:lstStyle>
          <a:p>
            <a:r>
              <a:rPr lang="zh-CN" altLang="en-US"/>
              <a:t>单击此处编辑母版标题样式</a:t>
            </a:r>
            <a:endParaRPr lang="en-US" altLang="zh-CN"/>
          </a:p>
        </p:txBody>
      </p:sp>
      <p:sp>
        <p:nvSpPr>
          <p:cNvPr id="46083" name="Rectangle 3"/>
          <p:cNvSpPr>
            <a:spLocks noGrp="1" noChangeArrowheads="1"/>
          </p:cNvSpPr>
          <p:nvPr>
            <p:ph type="subTitle" idx="1"/>
          </p:nvPr>
        </p:nvSpPr>
        <p:spPr>
          <a:xfrm>
            <a:off x="2438400" y="4572000"/>
            <a:ext cx="9245600" cy="1295400"/>
          </a:xfrm>
        </p:spPr>
        <p:txBody>
          <a:bodyPr/>
          <a:lstStyle>
            <a:lvl1pPr marL="0" indent="0">
              <a:buFontTx/>
              <a:buNone/>
              <a:defRPr>
                <a:solidFill>
                  <a:srgbClr val="6699FF"/>
                </a:solidFill>
              </a:defRPr>
            </a:lvl1pPr>
          </a:lstStyle>
          <a:p>
            <a:r>
              <a:rPr lang="zh-CN" altLang="en-US"/>
              <a:t>单击此处编辑母版副标题样式</a:t>
            </a:r>
            <a:endParaRPr lang="en-US" altLang="zh-CN"/>
          </a:p>
        </p:txBody>
      </p:sp>
    </p:spTree>
    <p:extLst>
      <p:ext uri="{BB962C8B-B14F-4D97-AF65-F5344CB8AC3E}">
        <p14:creationId xmlns:p14="http://schemas.microsoft.com/office/powerpoint/2010/main" val="3732570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6"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7"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E1D5E338-A514-4141-A1F1-55CA6A195CD3}" type="datetime1">
              <a:rPr lang="zh-CN" altLang="en-US" smtClean="0">
                <a:solidFill>
                  <a:srgbClr val="000000"/>
                </a:solidFill>
              </a:rPr>
              <a:t>2023/9/18</a:t>
            </a:fld>
            <a:endParaRPr lang="en-US" altLang="zh-CN" dirty="0">
              <a:solidFill>
                <a:srgbClr val="000000"/>
              </a:solidFill>
            </a:endParaRPr>
          </a:p>
        </p:txBody>
      </p:sp>
    </p:spTree>
    <p:extLst>
      <p:ext uri="{BB962C8B-B14F-4D97-AF65-F5344CB8AC3E}">
        <p14:creationId xmlns:p14="http://schemas.microsoft.com/office/powerpoint/2010/main" val="239028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59901" y="44450"/>
            <a:ext cx="2497667" cy="64087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862670" y="44450"/>
            <a:ext cx="7294033" cy="64087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6"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7"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EC2F0189-C24B-40A1-8981-0B860CC5825E}" type="datetime1">
              <a:rPr lang="zh-CN" altLang="en-US" smtClean="0">
                <a:solidFill>
                  <a:srgbClr val="000000"/>
                </a:solidFill>
              </a:rPr>
              <a:t>2023/9/18</a:t>
            </a:fld>
            <a:endParaRPr lang="en-US" altLang="zh-CN" dirty="0">
              <a:solidFill>
                <a:srgbClr val="000000"/>
              </a:solidFill>
            </a:endParaRPr>
          </a:p>
        </p:txBody>
      </p:sp>
    </p:spTree>
    <p:extLst>
      <p:ext uri="{BB962C8B-B14F-4D97-AF65-F5344CB8AC3E}">
        <p14:creationId xmlns:p14="http://schemas.microsoft.com/office/powerpoint/2010/main" val="666363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871137" y="44455"/>
            <a:ext cx="9793817" cy="1008063"/>
          </a:xfrm>
        </p:spPr>
        <p:txBody>
          <a:bodyPr/>
          <a:lstStyle/>
          <a:p>
            <a:r>
              <a:rPr lang="zh-CN" altLang="en-US"/>
              <a:t>单击此处编辑母版标题样式</a:t>
            </a:r>
          </a:p>
        </p:txBody>
      </p:sp>
      <p:sp>
        <p:nvSpPr>
          <p:cNvPr id="3" name="文本占位符 2"/>
          <p:cNvSpPr>
            <a:spLocks noGrp="1"/>
          </p:cNvSpPr>
          <p:nvPr>
            <p:ph type="body" sz="half" idx="1"/>
          </p:nvPr>
        </p:nvSpPr>
        <p:spPr>
          <a:xfrm>
            <a:off x="1862669" y="1196980"/>
            <a:ext cx="4895851" cy="52562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961721" y="1196980"/>
            <a:ext cx="4895849" cy="52562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7"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8"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A8C93872-056E-420C-B8F1-CA74190F5383}" type="datetime1">
              <a:rPr lang="zh-CN" altLang="en-US" smtClean="0">
                <a:solidFill>
                  <a:srgbClr val="000000"/>
                </a:solidFill>
              </a:rPr>
              <a:t>2023/9/18</a:t>
            </a:fld>
            <a:endParaRPr lang="en-US" altLang="zh-CN" dirty="0">
              <a:solidFill>
                <a:srgbClr val="000000"/>
              </a:solidFill>
            </a:endParaRPr>
          </a:p>
        </p:txBody>
      </p:sp>
    </p:spTree>
    <p:extLst>
      <p:ext uri="{BB962C8B-B14F-4D97-AF65-F5344CB8AC3E}">
        <p14:creationId xmlns:p14="http://schemas.microsoft.com/office/powerpoint/2010/main" val="864971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fsnitsoverskrift">
    <p:spTree>
      <p:nvGrpSpPr>
        <p:cNvPr id="1" name=""/>
        <p:cNvGrpSpPr/>
        <p:nvPr/>
      </p:nvGrpSpPr>
      <p:grpSpPr>
        <a:xfrm>
          <a:off x="0" y="0"/>
          <a:ext cx="0" cy="0"/>
          <a:chOff x="0" y="0"/>
          <a:chExt cx="0" cy="0"/>
        </a:xfrm>
      </p:grpSpPr>
      <p:sp>
        <p:nvSpPr>
          <p:cNvPr id="5" name="Kombinationstegning 1"/>
          <p:cNvSpPr/>
          <p:nvPr userDrawn="1"/>
        </p:nvSpPr>
        <p:spPr>
          <a:xfrm rot="10800000" flipH="1">
            <a:off x="-135467" y="-12700"/>
            <a:ext cx="12429067" cy="23749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17145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2654300 h 3429000"/>
              <a:gd name="connsiteX4" fmla="*/ 0 w 9182100"/>
              <a:gd name="connsiteY4" fmla="*/ 3429000 h 3429000"/>
              <a:gd name="connsiteX5" fmla="*/ 12700 w 9182100"/>
              <a:gd name="connsiteY5" fmla="*/ 0 h 3429000"/>
              <a:gd name="connsiteX0" fmla="*/ 12700 w 9182100"/>
              <a:gd name="connsiteY0" fmla="*/ 0 h 2654300"/>
              <a:gd name="connsiteX1" fmla="*/ 5702300 w 9182100"/>
              <a:gd name="connsiteY1" fmla="*/ 1016000 h 2654300"/>
              <a:gd name="connsiteX2" fmla="*/ 9182100 w 9182100"/>
              <a:gd name="connsiteY2" fmla="*/ 609600 h 2654300"/>
              <a:gd name="connsiteX3" fmla="*/ 9182100 w 9182100"/>
              <a:gd name="connsiteY3" fmla="*/ 2654300 h 2654300"/>
              <a:gd name="connsiteX4" fmla="*/ 0 w 9182100"/>
              <a:gd name="connsiteY4" fmla="*/ 1828800 h 2654300"/>
              <a:gd name="connsiteX5" fmla="*/ 12700 w 9182100"/>
              <a:gd name="connsiteY5" fmla="*/ 0 h 2654300"/>
              <a:gd name="connsiteX0" fmla="*/ 12700 w 9182100"/>
              <a:gd name="connsiteY0" fmla="*/ 0 h 2667000"/>
              <a:gd name="connsiteX1" fmla="*/ 5702300 w 9182100"/>
              <a:gd name="connsiteY1" fmla="*/ 1016000 h 2667000"/>
              <a:gd name="connsiteX2" fmla="*/ 9182100 w 9182100"/>
              <a:gd name="connsiteY2" fmla="*/ 609600 h 2667000"/>
              <a:gd name="connsiteX3" fmla="*/ 9182100 w 9182100"/>
              <a:gd name="connsiteY3" fmla="*/ 2654300 h 2667000"/>
              <a:gd name="connsiteX4" fmla="*/ 0 w 9182100"/>
              <a:gd name="connsiteY4" fmla="*/ 2667000 h 2667000"/>
              <a:gd name="connsiteX5" fmla="*/ 12700 w 9182100"/>
              <a:gd name="connsiteY5" fmla="*/ 0 h 2667000"/>
              <a:gd name="connsiteX0" fmla="*/ 12700 w 9182100"/>
              <a:gd name="connsiteY0" fmla="*/ 0 h 3369791"/>
              <a:gd name="connsiteX1" fmla="*/ 5702300 w 9182100"/>
              <a:gd name="connsiteY1" fmla="*/ 1016000 h 3369791"/>
              <a:gd name="connsiteX2" fmla="*/ 9182100 w 9182100"/>
              <a:gd name="connsiteY2" fmla="*/ 609600 h 3369791"/>
              <a:gd name="connsiteX3" fmla="*/ 9182100 w 9182100"/>
              <a:gd name="connsiteY3" fmla="*/ 2654300 h 3369791"/>
              <a:gd name="connsiteX4" fmla="*/ 9169573 w 9182100"/>
              <a:gd name="connsiteY4" fmla="*/ 3369791 h 3369791"/>
              <a:gd name="connsiteX5" fmla="*/ 0 w 9182100"/>
              <a:gd name="connsiteY5" fmla="*/ 2667000 h 3369791"/>
              <a:gd name="connsiteX6" fmla="*/ 12700 w 9182100"/>
              <a:gd name="connsiteY6" fmla="*/ 0 h 3369791"/>
              <a:gd name="connsiteX0" fmla="*/ 12700 w 9182100"/>
              <a:gd name="connsiteY0" fmla="*/ 0 h 3369791"/>
              <a:gd name="connsiteX1" fmla="*/ 5702300 w 9182100"/>
              <a:gd name="connsiteY1" fmla="*/ 1016000 h 3369791"/>
              <a:gd name="connsiteX2" fmla="*/ 9182100 w 9182100"/>
              <a:gd name="connsiteY2" fmla="*/ 609600 h 3369791"/>
              <a:gd name="connsiteX3" fmla="*/ 9182100 w 9182100"/>
              <a:gd name="connsiteY3" fmla="*/ 2654300 h 3369791"/>
              <a:gd name="connsiteX4" fmla="*/ 9169573 w 9182100"/>
              <a:gd name="connsiteY4" fmla="*/ 3369791 h 3369791"/>
              <a:gd name="connsiteX5" fmla="*/ 0 w 9182100"/>
              <a:gd name="connsiteY5" fmla="*/ 3351771 h 3369791"/>
              <a:gd name="connsiteX6" fmla="*/ 12700 w 9182100"/>
              <a:gd name="connsiteY6" fmla="*/ 0 h 3369791"/>
              <a:gd name="connsiteX0" fmla="*/ 12700 w 9182100"/>
              <a:gd name="connsiteY0" fmla="*/ 0 h 3531973"/>
              <a:gd name="connsiteX1" fmla="*/ 5702300 w 9182100"/>
              <a:gd name="connsiteY1" fmla="*/ 1016000 h 3531973"/>
              <a:gd name="connsiteX2" fmla="*/ 9182100 w 9182100"/>
              <a:gd name="connsiteY2" fmla="*/ 609600 h 3531973"/>
              <a:gd name="connsiteX3" fmla="*/ 9182100 w 9182100"/>
              <a:gd name="connsiteY3" fmla="*/ 2654300 h 3531973"/>
              <a:gd name="connsiteX4" fmla="*/ 9169573 w 9182100"/>
              <a:gd name="connsiteY4" fmla="*/ 3369791 h 3531973"/>
              <a:gd name="connsiteX5" fmla="*/ 0 w 9182100"/>
              <a:gd name="connsiteY5" fmla="*/ 3531973 h 3531973"/>
              <a:gd name="connsiteX6" fmla="*/ 12700 w 9182100"/>
              <a:gd name="connsiteY6" fmla="*/ 0 h 3531973"/>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9169573 w 9783383"/>
              <a:gd name="connsiteY4" fmla="*/ 3369791 h 3531973"/>
              <a:gd name="connsiteX5" fmla="*/ 0 w 9783383"/>
              <a:gd name="connsiteY5" fmla="*/ 3531973 h 3531973"/>
              <a:gd name="connsiteX6" fmla="*/ 12700 w 9783383"/>
              <a:gd name="connsiteY6" fmla="*/ 0 h 3531973"/>
              <a:gd name="connsiteX0" fmla="*/ 12700 w 9946231"/>
              <a:gd name="connsiteY0" fmla="*/ 0 h 4451008"/>
              <a:gd name="connsiteX1" fmla="*/ 5702300 w 9946231"/>
              <a:gd name="connsiteY1" fmla="*/ 1016000 h 4451008"/>
              <a:gd name="connsiteX2" fmla="*/ 9182100 w 9946231"/>
              <a:gd name="connsiteY2" fmla="*/ 609600 h 4451008"/>
              <a:gd name="connsiteX3" fmla="*/ 9783383 w 9946231"/>
              <a:gd name="connsiteY3" fmla="*/ 2708362 h 4451008"/>
              <a:gd name="connsiteX4" fmla="*/ 9946231 w 9946231"/>
              <a:gd name="connsiteY4" fmla="*/ 4451008 h 4451008"/>
              <a:gd name="connsiteX5" fmla="*/ 0 w 9946231"/>
              <a:gd name="connsiteY5" fmla="*/ 3531973 h 4451008"/>
              <a:gd name="connsiteX6" fmla="*/ 12700 w 9946231"/>
              <a:gd name="connsiteY6" fmla="*/ 0 h 4451008"/>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8668504 w 9783383"/>
              <a:gd name="connsiteY4" fmla="*/ 2937305 h 3531973"/>
              <a:gd name="connsiteX5" fmla="*/ 0 w 9783383"/>
              <a:gd name="connsiteY5" fmla="*/ 3531973 h 3531973"/>
              <a:gd name="connsiteX6" fmla="*/ 12700 w 9783383"/>
              <a:gd name="connsiteY6" fmla="*/ 0 h 3531973"/>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9194626 w 9783383"/>
              <a:gd name="connsiteY4" fmla="*/ 3369792 h 3531973"/>
              <a:gd name="connsiteX5" fmla="*/ 0 w 9783383"/>
              <a:gd name="connsiteY5" fmla="*/ 3531973 h 3531973"/>
              <a:gd name="connsiteX6" fmla="*/ 12700 w 9783383"/>
              <a:gd name="connsiteY6" fmla="*/ 0 h 3531973"/>
              <a:gd name="connsiteX0" fmla="*/ 12700 w 9194626"/>
              <a:gd name="connsiteY0" fmla="*/ 0 h 3531973"/>
              <a:gd name="connsiteX1" fmla="*/ 5702300 w 9194626"/>
              <a:gd name="connsiteY1" fmla="*/ 1016000 h 3531973"/>
              <a:gd name="connsiteX2" fmla="*/ 9182100 w 9194626"/>
              <a:gd name="connsiteY2" fmla="*/ 609600 h 3531973"/>
              <a:gd name="connsiteX3" fmla="*/ 8192486 w 9194626"/>
              <a:gd name="connsiteY3" fmla="*/ 2672321 h 3531973"/>
              <a:gd name="connsiteX4" fmla="*/ 9194626 w 9194626"/>
              <a:gd name="connsiteY4" fmla="*/ 3369792 h 3531973"/>
              <a:gd name="connsiteX5" fmla="*/ 0 w 9194626"/>
              <a:gd name="connsiteY5" fmla="*/ 3531973 h 3531973"/>
              <a:gd name="connsiteX6" fmla="*/ 12700 w 9194626"/>
              <a:gd name="connsiteY6" fmla="*/ 0 h 3531973"/>
              <a:gd name="connsiteX0" fmla="*/ 12700 w 9194626"/>
              <a:gd name="connsiteY0" fmla="*/ 0 h 3531973"/>
              <a:gd name="connsiteX1" fmla="*/ 5702300 w 9194626"/>
              <a:gd name="connsiteY1" fmla="*/ 1016000 h 3531973"/>
              <a:gd name="connsiteX2" fmla="*/ 9182100 w 9194626"/>
              <a:gd name="connsiteY2" fmla="*/ 609600 h 3531973"/>
              <a:gd name="connsiteX3" fmla="*/ 9194626 w 9194626"/>
              <a:gd name="connsiteY3" fmla="*/ 3369792 h 3531973"/>
              <a:gd name="connsiteX4" fmla="*/ 0 w 9194626"/>
              <a:gd name="connsiteY4" fmla="*/ 3531973 h 3531973"/>
              <a:gd name="connsiteX5" fmla="*/ 12700 w 9194626"/>
              <a:gd name="connsiteY5" fmla="*/ 0 h 3531973"/>
              <a:gd name="connsiteX0" fmla="*/ 4233 w 9186159"/>
              <a:gd name="connsiteY0" fmla="*/ 0 h 3369792"/>
              <a:gd name="connsiteX1" fmla="*/ 5693833 w 9186159"/>
              <a:gd name="connsiteY1" fmla="*/ 1016000 h 3369792"/>
              <a:gd name="connsiteX2" fmla="*/ 9173633 w 9186159"/>
              <a:gd name="connsiteY2" fmla="*/ 609600 h 3369792"/>
              <a:gd name="connsiteX3" fmla="*/ 9186159 w 9186159"/>
              <a:gd name="connsiteY3" fmla="*/ 3369792 h 3369792"/>
              <a:gd name="connsiteX4" fmla="*/ 455022 w 9186159"/>
              <a:gd name="connsiteY4" fmla="*/ 3333750 h 3369792"/>
              <a:gd name="connsiteX5" fmla="*/ 4233 w 9186159"/>
              <a:gd name="connsiteY5" fmla="*/ 0 h 3369792"/>
              <a:gd name="connsiteX0" fmla="*/ 12700 w 9194626"/>
              <a:gd name="connsiteY0" fmla="*/ 0 h 3369792"/>
              <a:gd name="connsiteX1" fmla="*/ 5702300 w 9194626"/>
              <a:gd name="connsiteY1" fmla="*/ 1016000 h 3369792"/>
              <a:gd name="connsiteX2" fmla="*/ 9182100 w 9194626"/>
              <a:gd name="connsiteY2" fmla="*/ 609600 h 3369792"/>
              <a:gd name="connsiteX3" fmla="*/ 9194626 w 9194626"/>
              <a:gd name="connsiteY3" fmla="*/ 3369792 h 3369792"/>
              <a:gd name="connsiteX4" fmla="*/ 0 w 9194626"/>
              <a:gd name="connsiteY4" fmla="*/ 3351770 h 3369792"/>
              <a:gd name="connsiteX5" fmla="*/ 12700 w 9194626"/>
              <a:gd name="connsiteY5" fmla="*/ 0 h 33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4626" h="3369792">
                <a:moveTo>
                  <a:pt x="12700" y="0"/>
                </a:moveTo>
                <a:cubicBezTo>
                  <a:pt x="1909233" y="338667"/>
                  <a:pt x="3894667" y="1011767"/>
                  <a:pt x="5702300" y="1016000"/>
                </a:cubicBezTo>
                <a:cubicBezTo>
                  <a:pt x="7509933" y="1020233"/>
                  <a:pt x="8022167" y="745067"/>
                  <a:pt x="9182100" y="609600"/>
                </a:cubicBezTo>
                <a:cubicBezTo>
                  <a:pt x="9186275" y="1529664"/>
                  <a:pt x="9190451" y="2449728"/>
                  <a:pt x="9194626" y="3369792"/>
                </a:cubicBezTo>
                <a:lnTo>
                  <a:pt x="0" y="3351770"/>
                </a:lnTo>
                <a:cubicBezTo>
                  <a:pt x="4233" y="2306137"/>
                  <a:pt x="8467" y="1045633"/>
                  <a:pt x="12700" y="0"/>
                </a:cubicBezTo>
                <a:close/>
              </a:path>
            </a:pathLst>
          </a:custGeom>
          <a:gradFill flip="none" rotWithShape="1">
            <a:gsLst>
              <a:gs pos="21000">
                <a:srgbClr val="7DC8DF"/>
              </a:gs>
              <a:gs pos="100000">
                <a:srgbClr val="6699FF"/>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marL="0" marR="0" lvl="0" indent="-257175" algn="ctr" defTabSz="685800" rtl="0" eaLnBrk="1" fontAlgn="auto" latinLnBrk="0" hangingPunct="1">
              <a:lnSpc>
                <a:spcPct val="100000"/>
              </a:lnSpc>
              <a:spcBef>
                <a:spcPts val="0"/>
              </a:spcBef>
              <a:spcAft>
                <a:spcPts val="0"/>
              </a:spcAft>
              <a:buClrTx/>
              <a:buSzTx/>
              <a:buFont typeface="+mj-lt"/>
              <a:buAutoNum type="arabicPeriod"/>
              <a:tabLst/>
              <a:defRPr/>
            </a:pPr>
            <a:endParaRPr kumimoji="0" lang="da-DK" sz="1200" b="1" i="0" u="none" strike="noStrike" kern="0" cap="none" spc="0" normalizeH="0" baseline="0" noProof="1">
              <a:ln>
                <a:noFill/>
              </a:ln>
              <a:solidFill>
                <a:srgbClr val="FFFFFF"/>
              </a:solidFill>
              <a:effectLst/>
              <a:uLnTx/>
              <a:uFillTx/>
              <a:latin typeface="Arial" panose="020B0604020202020204" pitchFamily="34" charset="0"/>
              <a:ea typeface="ＭＳ Ｐゴシック" pitchFamily="-97" charset="-128"/>
              <a:cs typeface="Arial" charset="0"/>
            </a:endParaRPr>
          </a:p>
        </p:txBody>
      </p:sp>
      <p:sp>
        <p:nvSpPr>
          <p:cNvPr id="8" name="Pladsholder til indhold 2"/>
          <p:cNvSpPr>
            <a:spLocks noGrp="1"/>
          </p:cNvSpPr>
          <p:nvPr>
            <p:ph idx="1"/>
          </p:nvPr>
        </p:nvSpPr>
        <p:spPr>
          <a:xfrm>
            <a:off x="609600" y="2552705"/>
            <a:ext cx="109728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a-DK" dirty="0"/>
          </a:p>
        </p:txBody>
      </p:sp>
      <p:sp>
        <p:nvSpPr>
          <p:cNvPr id="11" name="Titel 1"/>
          <p:cNvSpPr>
            <a:spLocks noGrp="1"/>
          </p:cNvSpPr>
          <p:nvPr>
            <p:ph type="title"/>
          </p:nvPr>
        </p:nvSpPr>
        <p:spPr>
          <a:xfrm>
            <a:off x="237068" y="515938"/>
            <a:ext cx="6112933" cy="563562"/>
          </a:xfrm>
          <a:prstGeom prst="rect">
            <a:avLst/>
          </a:prstGeom>
        </p:spPr>
        <p:txBody>
          <a:bodyPr/>
          <a:lstStyle>
            <a:lvl1pPr algn="l">
              <a:defRPr sz="2400">
                <a:latin typeface="Arial" pitchFamily="34" charset="0"/>
              </a:defRPr>
            </a:lvl1pPr>
          </a:lstStyle>
          <a:p>
            <a:r>
              <a:rPr lang="zh-CN" altLang="en-US"/>
              <a:t>单击此处编辑母版标题样式</a:t>
            </a:r>
            <a:endParaRPr lang="da-DK" dirty="0"/>
          </a:p>
        </p:txBody>
      </p:sp>
      <p:sp>
        <p:nvSpPr>
          <p:cNvPr id="12" name="Pladsholder til tekst 2"/>
          <p:cNvSpPr>
            <a:spLocks noGrp="1"/>
          </p:cNvSpPr>
          <p:nvPr>
            <p:ph type="body" idx="13"/>
          </p:nvPr>
        </p:nvSpPr>
        <p:spPr>
          <a:xfrm>
            <a:off x="237068" y="1130301"/>
            <a:ext cx="8652933" cy="358774"/>
          </a:xfrm>
          <a:prstGeom prst="rect">
            <a:avLst/>
          </a:prstGeom>
        </p:spPr>
        <p:txBody>
          <a:bodyPr anchor="b"/>
          <a:lstStyle>
            <a:lvl1pPr marL="0" indent="0">
              <a:buNone/>
              <a:defRPr sz="1800" b="1">
                <a:latin typeface="Arial"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Pladsholder til dato 3"/>
          <p:cNvSpPr>
            <a:spLocks noGrp="1"/>
          </p:cNvSpPr>
          <p:nvPr>
            <p:ph type="dt" sz="half" idx="14"/>
          </p:nvPr>
        </p:nvSpPr>
        <p:spPr>
          <a:xfrm>
            <a:off x="609600" y="6356355"/>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cs typeface="Arial" charset="0"/>
              </a:defRPr>
            </a:lvl1pPr>
          </a:lstStyle>
          <a:p>
            <a:pPr fontAlgn="base">
              <a:spcBef>
                <a:spcPct val="0"/>
              </a:spcBef>
              <a:spcAft>
                <a:spcPct val="0"/>
              </a:spcAft>
              <a:defRPr/>
            </a:pPr>
            <a:fld id="{1152697E-1B43-415E-9287-C81E231CFF6B}" type="datetime1">
              <a:rPr lang="zh-CN" altLang="en-US" smtClean="0"/>
              <a:t>2023/9/18</a:t>
            </a:fld>
            <a:endParaRPr lang="da-DK"/>
          </a:p>
        </p:txBody>
      </p:sp>
      <p:sp>
        <p:nvSpPr>
          <p:cNvPr id="7" name="Pladsholder til diasnummer 5"/>
          <p:cNvSpPr>
            <a:spLocks noGrp="1"/>
          </p:cNvSpPr>
          <p:nvPr>
            <p:ph type="sldNum" sz="quarter" idx="15"/>
          </p:nvPr>
        </p:nvSpPr>
        <p:spPr>
          <a:xfrm>
            <a:off x="8737600" y="6356355"/>
            <a:ext cx="2844800" cy="365125"/>
          </a:xfrm>
          <a:prstGeom prst="rect">
            <a:avLst/>
          </a:prstGeom>
        </p:spPr>
        <p:txBody>
          <a:bodyPr/>
          <a:lstStyle>
            <a:lvl1pPr>
              <a:defRPr>
                <a:solidFill>
                  <a:srgbClr val="000000"/>
                </a:solidFill>
                <a:latin typeface="Arial" pitchFamily="34" charset="0"/>
                <a:ea typeface="ＭＳ Ｐゴシック" pitchFamily="-97" charset="-128"/>
                <a:cs typeface="Arial" charset="0"/>
              </a:defRPr>
            </a:lvl1pPr>
          </a:lstStyle>
          <a:p>
            <a:pPr fontAlgn="base">
              <a:spcBef>
                <a:spcPct val="0"/>
              </a:spcBef>
              <a:spcAft>
                <a:spcPct val="0"/>
              </a:spcAft>
              <a:defRPr/>
            </a:pPr>
            <a:r>
              <a:rPr lang="da-DK"/>
              <a:t>Your Logo</a:t>
            </a:r>
          </a:p>
        </p:txBody>
      </p:sp>
    </p:spTree>
    <p:extLst>
      <p:ext uri="{BB962C8B-B14F-4D97-AF65-F5344CB8AC3E}">
        <p14:creationId xmlns:p14="http://schemas.microsoft.com/office/powerpoint/2010/main" val="398867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lvl1pPr>
              <a:lnSpc>
                <a:spcPct val="120000"/>
              </a:lnSpc>
              <a:spcBef>
                <a:spcPts val="0"/>
              </a:spcBef>
              <a:defRPr sz="2800"/>
            </a:lvl1pPr>
            <a:lvl2pPr>
              <a:lnSpc>
                <a:spcPct val="120000"/>
              </a:lnSpc>
              <a:spcBef>
                <a:spcPts val="0"/>
              </a:spcBef>
              <a:defRPr sz="2400"/>
            </a:lvl2pPr>
            <a:lvl3pPr>
              <a:lnSpc>
                <a:spcPct val="120000"/>
              </a:lnSpc>
              <a:spcBef>
                <a:spcPts val="0"/>
              </a:spcBef>
              <a:defRPr sz="2000"/>
            </a:lvl3pPr>
            <a:lvl4pPr>
              <a:lnSpc>
                <a:spcPct val="120000"/>
              </a:lnSpc>
              <a:spcBef>
                <a:spcPts val="0"/>
              </a:spcBef>
              <a:defRPr sz="1600"/>
            </a:lvl4pPr>
            <a:lvl5pPr>
              <a:lnSpc>
                <a:spcPct val="120000"/>
              </a:lnSpc>
              <a:spcBef>
                <a:spcPts val="0"/>
              </a:spcBef>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灯片编号占位符 5"/>
          <p:cNvSpPr>
            <a:spLocks noGrp="1"/>
          </p:cNvSpPr>
          <p:nvPr>
            <p:ph type="sldNum" sz="quarter" idx="12"/>
          </p:nvPr>
        </p:nvSpPr>
        <p:spPr>
          <a:xfrm>
            <a:off x="10560496" y="6356350"/>
            <a:ext cx="793304" cy="365125"/>
          </a:xfrm>
          <a:prstGeom prst="rect">
            <a:avLst/>
          </a:prstGeo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7"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8"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3D3DADA3-AAC4-4DED-838A-DCC1C6C6A803}" type="datetime1">
              <a:rPr lang="zh-CN" altLang="en-US" smtClean="0">
                <a:solidFill>
                  <a:srgbClr val="000000"/>
                </a:solidFill>
              </a:rPr>
              <a:t>2023/9/18</a:t>
            </a:fld>
            <a:endParaRPr lang="en-US" altLang="zh-CN" dirty="0">
              <a:solidFill>
                <a:srgbClr val="000000"/>
              </a:solidFill>
            </a:endParaRPr>
          </a:p>
        </p:txBody>
      </p:sp>
    </p:spTree>
    <p:extLst>
      <p:ext uri="{BB962C8B-B14F-4D97-AF65-F5344CB8AC3E}">
        <p14:creationId xmlns:p14="http://schemas.microsoft.com/office/powerpoint/2010/main" val="348647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5"/>
            <a:ext cx="10363200" cy="1362075"/>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6"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7"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20E7CDD4-466A-4B94-9C9B-871E1367A8ED}" type="datetime1">
              <a:rPr lang="zh-CN" altLang="en-US" smtClean="0">
                <a:solidFill>
                  <a:srgbClr val="000000"/>
                </a:solidFill>
              </a:rPr>
              <a:t>2023/9/18</a:t>
            </a:fld>
            <a:endParaRPr lang="en-US" altLang="zh-CN" dirty="0">
              <a:solidFill>
                <a:srgbClr val="000000"/>
              </a:solidFill>
            </a:endParaRPr>
          </a:p>
        </p:txBody>
      </p:sp>
    </p:spTree>
    <p:extLst>
      <p:ext uri="{BB962C8B-B14F-4D97-AF65-F5344CB8AC3E}">
        <p14:creationId xmlns:p14="http://schemas.microsoft.com/office/powerpoint/2010/main" val="205577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862669" y="1196980"/>
            <a:ext cx="4895851" cy="52562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961721" y="1196980"/>
            <a:ext cx="4895849" cy="52562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7"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8"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0FF80D59-D145-449E-AC5A-78F3BD1F9A58}" type="datetime1">
              <a:rPr lang="zh-CN" altLang="en-US" smtClean="0">
                <a:solidFill>
                  <a:srgbClr val="000000"/>
                </a:solidFill>
              </a:rPr>
              <a:t>2023/9/18</a:t>
            </a:fld>
            <a:endParaRPr lang="en-US" altLang="zh-CN" dirty="0">
              <a:solidFill>
                <a:srgbClr val="000000"/>
              </a:solidFill>
            </a:endParaRPr>
          </a:p>
        </p:txBody>
      </p:sp>
    </p:spTree>
    <p:extLst>
      <p:ext uri="{BB962C8B-B14F-4D97-AF65-F5344CB8AC3E}">
        <p14:creationId xmlns:p14="http://schemas.microsoft.com/office/powerpoint/2010/main" val="79849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9"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10"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FF1E0028-1426-42EF-9DE6-4D1DF728AB43}" type="datetime1">
              <a:rPr lang="zh-CN" altLang="en-US" smtClean="0">
                <a:solidFill>
                  <a:srgbClr val="000000"/>
                </a:solidFill>
              </a:rPr>
              <a:t>2023/9/18</a:t>
            </a:fld>
            <a:endParaRPr lang="en-US" altLang="zh-CN" dirty="0">
              <a:solidFill>
                <a:srgbClr val="000000"/>
              </a:solidFill>
            </a:endParaRPr>
          </a:p>
        </p:txBody>
      </p:sp>
    </p:spTree>
    <p:extLst>
      <p:ext uri="{BB962C8B-B14F-4D97-AF65-F5344CB8AC3E}">
        <p14:creationId xmlns:p14="http://schemas.microsoft.com/office/powerpoint/2010/main" val="422476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4"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5"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6"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CF5696C2-837F-4C29-9B75-40EFE4C24D0A}" type="datetime1">
              <a:rPr lang="zh-CN" altLang="en-US" smtClean="0">
                <a:solidFill>
                  <a:srgbClr val="000000"/>
                </a:solidFill>
              </a:rPr>
              <a:t>2023/9/18</a:t>
            </a:fld>
            <a:endParaRPr lang="en-US" altLang="zh-CN" dirty="0">
              <a:solidFill>
                <a:srgbClr val="000000"/>
              </a:solidFill>
            </a:endParaRPr>
          </a:p>
        </p:txBody>
      </p:sp>
    </p:spTree>
    <p:extLst>
      <p:ext uri="{BB962C8B-B14F-4D97-AF65-F5344CB8AC3E}">
        <p14:creationId xmlns:p14="http://schemas.microsoft.com/office/powerpoint/2010/main" val="102867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4"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5"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3BDAFD75-A80D-40DD-B2FD-1C9AB66C2B00}" type="datetime1">
              <a:rPr lang="zh-CN" altLang="en-US" smtClean="0">
                <a:solidFill>
                  <a:srgbClr val="000000"/>
                </a:solidFill>
              </a:rPr>
              <a:t>2023/9/18</a:t>
            </a:fld>
            <a:endParaRPr lang="en-US" altLang="zh-CN" dirty="0">
              <a:solidFill>
                <a:srgbClr val="000000"/>
              </a:solidFill>
            </a:endParaRPr>
          </a:p>
        </p:txBody>
      </p:sp>
    </p:spTree>
    <p:extLst>
      <p:ext uri="{BB962C8B-B14F-4D97-AF65-F5344CB8AC3E}">
        <p14:creationId xmlns:p14="http://schemas.microsoft.com/office/powerpoint/2010/main" val="259214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0"/>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6"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7"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8"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BF0774E9-8F01-48C1-B0C4-E26E85EBB5DB}" type="datetime1">
              <a:rPr lang="zh-CN" altLang="en-US" smtClean="0">
                <a:solidFill>
                  <a:srgbClr val="000000"/>
                </a:solidFill>
              </a:rPr>
              <a:t>2023/9/18</a:t>
            </a:fld>
            <a:endParaRPr lang="en-US" altLang="zh-CN" dirty="0">
              <a:solidFill>
                <a:srgbClr val="000000"/>
              </a:solidFill>
            </a:endParaRPr>
          </a:p>
        </p:txBody>
      </p:sp>
    </p:spTree>
    <p:extLst>
      <p:ext uri="{BB962C8B-B14F-4D97-AF65-F5344CB8AC3E}">
        <p14:creationId xmlns:p14="http://schemas.microsoft.com/office/powerpoint/2010/main" val="310882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6"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7"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8"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1ED62CB1-0407-4E82-8DB1-277AFEDAB160}" type="datetime1">
              <a:rPr lang="zh-CN" altLang="en-US" smtClean="0">
                <a:solidFill>
                  <a:srgbClr val="000000"/>
                </a:solidFill>
              </a:rPr>
              <a:t>2023/9/18</a:t>
            </a:fld>
            <a:endParaRPr lang="en-US" altLang="zh-CN" dirty="0">
              <a:solidFill>
                <a:srgbClr val="000000"/>
              </a:solidFill>
            </a:endParaRPr>
          </a:p>
        </p:txBody>
      </p:sp>
    </p:spTree>
    <p:extLst>
      <p:ext uri="{BB962C8B-B14F-4D97-AF65-F5344CB8AC3E}">
        <p14:creationId xmlns:p14="http://schemas.microsoft.com/office/powerpoint/2010/main" val="193840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75884" y="44455"/>
            <a:ext cx="988906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1027" name="Rectangle 3"/>
          <p:cNvSpPr>
            <a:spLocks noGrp="1" noChangeArrowheads="1"/>
          </p:cNvSpPr>
          <p:nvPr>
            <p:ph type="body" idx="1"/>
          </p:nvPr>
        </p:nvSpPr>
        <p:spPr bwMode="auto">
          <a:xfrm>
            <a:off x="334436" y="1196975"/>
            <a:ext cx="11523133"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pic>
        <p:nvPicPr>
          <p:cNvPr id="1029"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4435" y="188918"/>
            <a:ext cx="13335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9" name="灯片编号占位符 5"/>
          <p:cNvSpPr>
            <a:spLocks noGrp="1"/>
          </p:cNvSpPr>
          <p:nvPr>
            <p:ph type="sldNum" sz="quarter" idx="4"/>
          </p:nvPr>
        </p:nvSpPr>
        <p:spPr>
          <a:xfrm>
            <a:off x="10560496" y="6356350"/>
            <a:ext cx="793304" cy="365125"/>
          </a:xfrm>
          <a:prstGeom prst="rect">
            <a:avLst/>
          </a:prstGeo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10" name="页脚占位符 4"/>
          <p:cNvSpPr>
            <a:spLocks noGrp="1"/>
          </p:cNvSpPr>
          <p:nvPr>
            <p:ph type="ftr" sz="quarter" idx="3"/>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11" name="日期占位符 3"/>
          <p:cNvSpPr>
            <a:spLocks noGrp="1"/>
          </p:cNvSpPr>
          <p:nvPr>
            <p:ph type="dt" sz="half" idx="2"/>
          </p:nvPr>
        </p:nvSpPr>
        <p:spPr>
          <a:xfrm>
            <a:off x="838200" y="6356350"/>
            <a:ext cx="2743200" cy="365125"/>
          </a:xfrm>
          <a:prstGeom prst="rect">
            <a:avLst/>
          </a:prstGeom>
        </p:spPr>
        <p:txBody>
          <a:bodyPr/>
          <a:lstStyle>
            <a:lvl1pPr>
              <a:defRPr sz="1400">
                <a:solidFill>
                  <a:srgbClr val="2B353E"/>
                </a:solidFill>
              </a:defRPr>
            </a:lvl1pPr>
          </a:lstStyle>
          <a:p>
            <a:fld id="{0DE696C9-D85B-4135-AD96-EA9E525CBB13}" type="datetime1">
              <a:rPr lang="zh-CN" altLang="en-US" smtClean="0">
                <a:solidFill>
                  <a:srgbClr val="000000"/>
                </a:solidFill>
              </a:rPr>
              <a:t>2023/9/18</a:t>
            </a:fld>
            <a:endParaRPr lang="en-US" altLang="zh-CN" dirty="0">
              <a:solidFill>
                <a:srgbClr val="000000"/>
              </a:solidFill>
            </a:endParaRPr>
          </a:p>
        </p:txBody>
      </p:sp>
    </p:spTree>
    <p:extLst>
      <p:ext uri="{BB962C8B-B14F-4D97-AF65-F5344CB8AC3E}">
        <p14:creationId xmlns:p14="http://schemas.microsoft.com/office/powerpoint/2010/main" val="903982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p:txStyles>
    <p:titleStyle>
      <a:lvl1pPr algn="r" rtl="0" eaLnBrk="0" fontAlgn="base" hangingPunct="0">
        <a:spcBef>
          <a:spcPct val="0"/>
        </a:spcBef>
        <a:spcAft>
          <a:spcPct val="0"/>
        </a:spcAft>
        <a:defRPr sz="3600" b="1" i="1" u="sng" baseline="-25000">
          <a:solidFill>
            <a:srgbClr val="000099"/>
          </a:solidFill>
          <a:latin typeface="+mj-lt"/>
          <a:ea typeface="+mj-ea"/>
          <a:cs typeface="+mj-cs"/>
        </a:defRPr>
      </a:lvl1pPr>
      <a:lvl2pPr algn="r" rtl="0" eaLnBrk="0" fontAlgn="base" hangingPunct="0">
        <a:spcBef>
          <a:spcPct val="0"/>
        </a:spcBef>
        <a:spcAft>
          <a:spcPct val="0"/>
        </a:spcAft>
        <a:defRPr sz="3600" b="1" i="1" u="sng" baseline="-25000">
          <a:solidFill>
            <a:srgbClr val="000099"/>
          </a:solidFill>
          <a:latin typeface="Times New Roman" pitchFamily="18" charset="0"/>
        </a:defRPr>
      </a:lvl2pPr>
      <a:lvl3pPr algn="r" rtl="0" eaLnBrk="0" fontAlgn="base" hangingPunct="0">
        <a:spcBef>
          <a:spcPct val="0"/>
        </a:spcBef>
        <a:spcAft>
          <a:spcPct val="0"/>
        </a:spcAft>
        <a:defRPr sz="3600" b="1" i="1" u="sng" baseline="-25000">
          <a:solidFill>
            <a:srgbClr val="000099"/>
          </a:solidFill>
          <a:latin typeface="Times New Roman" pitchFamily="18" charset="0"/>
        </a:defRPr>
      </a:lvl3pPr>
      <a:lvl4pPr algn="r" rtl="0" eaLnBrk="0" fontAlgn="base" hangingPunct="0">
        <a:spcBef>
          <a:spcPct val="0"/>
        </a:spcBef>
        <a:spcAft>
          <a:spcPct val="0"/>
        </a:spcAft>
        <a:defRPr sz="3600" b="1" i="1" u="sng" baseline="-25000">
          <a:solidFill>
            <a:srgbClr val="000099"/>
          </a:solidFill>
          <a:latin typeface="Times New Roman" pitchFamily="18" charset="0"/>
        </a:defRPr>
      </a:lvl4pPr>
      <a:lvl5pPr algn="r" rtl="0" eaLnBrk="0" fontAlgn="base" hangingPunct="0">
        <a:spcBef>
          <a:spcPct val="0"/>
        </a:spcBef>
        <a:spcAft>
          <a:spcPct val="0"/>
        </a:spcAft>
        <a:defRPr sz="3600" b="1" i="1" u="sng" baseline="-25000">
          <a:solidFill>
            <a:srgbClr val="000099"/>
          </a:solidFill>
          <a:latin typeface="Times New Roman" pitchFamily="18" charset="0"/>
        </a:defRPr>
      </a:lvl5pPr>
      <a:lvl6pPr marL="342900" algn="r" rtl="0" eaLnBrk="1" fontAlgn="base" hangingPunct="1">
        <a:spcBef>
          <a:spcPct val="0"/>
        </a:spcBef>
        <a:spcAft>
          <a:spcPct val="0"/>
        </a:spcAft>
        <a:defRPr sz="3600" b="1" i="1" u="sng" baseline="-25000">
          <a:solidFill>
            <a:srgbClr val="000099"/>
          </a:solidFill>
          <a:latin typeface="Times New Roman" pitchFamily="18" charset="0"/>
        </a:defRPr>
      </a:lvl6pPr>
      <a:lvl7pPr marL="685800" algn="r" rtl="0" eaLnBrk="1" fontAlgn="base" hangingPunct="1">
        <a:spcBef>
          <a:spcPct val="0"/>
        </a:spcBef>
        <a:spcAft>
          <a:spcPct val="0"/>
        </a:spcAft>
        <a:defRPr sz="3600" b="1" i="1" u="sng" baseline="-25000">
          <a:solidFill>
            <a:srgbClr val="000099"/>
          </a:solidFill>
          <a:latin typeface="Times New Roman" pitchFamily="18" charset="0"/>
        </a:defRPr>
      </a:lvl7pPr>
      <a:lvl8pPr marL="1028700" algn="r" rtl="0" eaLnBrk="1" fontAlgn="base" hangingPunct="1">
        <a:spcBef>
          <a:spcPct val="0"/>
        </a:spcBef>
        <a:spcAft>
          <a:spcPct val="0"/>
        </a:spcAft>
        <a:defRPr sz="3600" b="1" i="1" u="sng" baseline="-25000">
          <a:solidFill>
            <a:srgbClr val="000099"/>
          </a:solidFill>
          <a:latin typeface="Times New Roman" pitchFamily="18" charset="0"/>
        </a:defRPr>
      </a:lvl8pPr>
      <a:lvl9pPr marL="1371600" algn="r" rtl="0" eaLnBrk="1" fontAlgn="base" hangingPunct="1">
        <a:spcBef>
          <a:spcPct val="0"/>
        </a:spcBef>
        <a:spcAft>
          <a:spcPct val="0"/>
        </a:spcAft>
        <a:defRPr sz="3600" b="1" i="1" u="sng" baseline="-25000">
          <a:solidFill>
            <a:srgbClr val="000099"/>
          </a:solidFill>
          <a:latin typeface="Times New Roman" pitchFamily="18" charset="0"/>
        </a:defRPr>
      </a:lvl9pPr>
    </p:titleStyle>
    <p:bodyStyle>
      <a:lvl1pPr marL="257175" indent="-257175" algn="l" rtl="0" eaLnBrk="0" fontAlgn="base" hangingPunct="0">
        <a:lnSpc>
          <a:spcPct val="120000"/>
        </a:lnSpc>
        <a:spcBef>
          <a:spcPts val="0"/>
        </a:spcBef>
        <a:spcAft>
          <a:spcPct val="0"/>
        </a:spcAft>
        <a:buBlip>
          <a:blip r:embed="rId16"/>
        </a:buBlip>
        <a:defRPr sz="2800">
          <a:solidFill>
            <a:schemeClr val="tx1"/>
          </a:solidFill>
          <a:latin typeface="+mn-lt"/>
          <a:ea typeface="+mn-ea"/>
          <a:cs typeface="+mn-cs"/>
        </a:defRPr>
      </a:lvl1pPr>
      <a:lvl2pPr marL="557213" indent="-214313" algn="l" rtl="0" eaLnBrk="0" fontAlgn="base" hangingPunct="0">
        <a:lnSpc>
          <a:spcPct val="120000"/>
        </a:lnSpc>
        <a:spcBef>
          <a:spcPts val="0"/>
        </a:spcBef>
        <a:spcAft>
          <a:spcPct val="0"/>
        </a:spcAft>
        <a:buSzPct val="75000"/>
        <a:buBlip>
          <a:blip r:embed="rId17"/>
        </a:buBlip>
        <a:defRPr sz="2400">
          <a:solidFill>
            <a:schemeClr val="tx1"/>
          </a:solidFill>
          <a:latin typeface="+mn-lt"/>
        </a:defRPr>
      </a:lvl2pPr>
      <a:lvl3pPr marL="857250" indent="-171450" algn="l" rtl="0" eaLnBrk="0" fontAlgn="base" hangingPunct="0">
        <a:lnSpc>
          <a:spcPct val="120000"/>
        </a:lnSpc>
        <a:spcBef>
          <a:spcPts val="0"/>
        </a:spcBef>
        <a:spcAft>
          <a:spcPct val="0"/>
        </a:spcAft>
        <a:buChar char="•"/>
        <a:defRPr sz="2000">
          <a:solidFill>
            <a:schemeClr val="tx1"/>
          </a:solidFill>
          <a:latin typeface="+mn-lt"/>
        </a:defRPr>
      </a:lvl3pPr>
      <a:lvl4pPr marL="1200150" indent="-171450" algn="l" rtl="0" eaLnBrk="0" fontAlgn="base" hangingPunct="0">
        <a:lnSpc>
          <a:spcPct val="120000"/>
        </a:lnSpc>
        <a:spcBef>
          <a:spcPts val="0"/>
        </a:spcBef>
        <a:spcAft>
          <a:spcPct val="0"/>
        </a:spcAft>
        <a:buChar char="–"/>
        <a:defRPr sz="1600">
          <a:solidFill>
            <a:schemeClr val="tx1"/>
          </a:solidFill>
          <a:latin typeface="+mn-lt"/>
        </a:defRPr>
      </a:lvl4pPr>
      <a:lvl5pPr marL="1543050" indent="-171450" algn="l" rtl="0" eaLnBrk="0" fontAlgn="base" hangingPunct="0">
        <a:lnSpc>
          <a:spcPct val="120000"/>
        </a:lnSpc>
        <a:spcBef>
          <a:spcPts val="0"/>
        </a:spcBef>
        <a:spcAft>
          <a:spcPct val="0"/>
        </a:spcAft>
        <a:buClr>
          <a:schemeClr val="tx2"/>
        </a:buClr>
        <a:buChar char="–"/>
        <a:defRPr sz="1500">
          <a:solidFill>
            <a:schemeClr val="tx1"/>
          </a:solidFill>
          <a:latin typeface="+mn-lt"/>
        </a:defRPr>
      </a:lvl5pPr>
      <a:lvl6pPr marL="1885950" indent="-171450" algn="l" rtl="0" eaLnBrk="1" fontAlgn="base" hangingPunct="1">
        <a:spcBef>
          <a:spcPct val="20000"/>
        </a:spcBef>
        <a:spcAft>
          <a:spcPct val="0"/>
        </a:spcAft>
        <a:buClr>
          <a:schemeClr val="tx2"/>
        </a:buClr>
        <a:buChar char="–"/>
        <a:defRPr sz="1500">
          <a:solidFill>
            <a:schemeClr val="tx1"/>
          </a:solidFill>
          <a:latin typeface="+mn-lt"/>
        </a:defRPr>
      </a:lvl6pPr>
      <a:lvl7pPr marL="2228850" indent="-171450" algn="l" rtl="0" eaLnBrk="1" fontAlgn="base" hangingPunct="1">
        <a:spcBef>
          <a:spcPct val="20000"/>
        </a:spcBef>
        <a:spcAft>
          <a:spcPct val="0"/>
        </a:spcAft>
        <a:buClr>
          <a:schemeClr val="tx2"/>
        </a:buClr>
        <a:buChar char="–"/>
        <a:defRPr sz="1500">
          <a:solidFill>
            <a:schemeClr val="tx1"/>
          </a:solidFill>
          <a:latin typeface="+mn-lt"/>
        </a:defRPr>
      </a:lvl7pPr>
      <a:lvl8pPr marL="2571750" indent="-171450" algn="l" rtl="0" eaLnBrk="1" fontAlgn="base" hangingPunct="1">
        <a:spcBef>
          <a:spcPct val="20000"/>
        </a:spcBef>
        <a:spcAft>
          <a:spcPct val="0"/>
        </a:spcAft>
        <a:buClr>
          <a:schemeClr val="tx2"/>
        </a:buClr>
        <a:buChar char="–"/>
        <a:defRPr sz="1500">
          <a:solidFill>
            <a:schemeClr val="tx1"/>
          </a:solidFill>
          <a:latin typeface="+mn-lt"/>
        </a:defRPr>
      </a:lvl8pPr>
      <a:lvl9pPr marL="2914650" indent="-171450" algn="l" rtl="0" eaLnBrk="1" fontAlgn="base" hangingPunct="1">
        <a:spcBef>
          <a:spcPct val="20000"/>
        </a:spcBef>
        <a:spcAft>
          <a:spcPct val="0"/>
        </a:spcAft>
        <a:buClr>
          <a:schemeClr val="tx2"/>
        </a:buClr>
        <a:buChar char="–"/>
        <a:defRPr sz="1500">
          <a:solidFill>
            <a:schemeClr val="tx1"/>
          </a:solidFill>
          <a:latin typeface="+mn-lt"/>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jpeg"/></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4267202" y="2514600"/>
            <a:ext cx="5264727" cy="1314450"/>
          </a:xfrm>
        </p:spPr>
        <p:txBody>
          <a:bodyPr/>
          <a:lstStyle/>
          <a:p>
            <a:pPr eaLnBrk="1" hangingPunct="1"/>
            <a:r>
              <a:rPr lang="zh-CN" altLang="en-US" sz="5400" i="0" dirty="0">
                <a:latin typeface="微软雅黑" panose="020B0503020204020204" pitchFamily="34" charset="-122"/>
                <a:ea typeface="微软雅黑" panose="020B0503020204020204" pitchFamily="34" charset="-122"/>
              </a:rPr>
              <a:t>大数据分析基础</a:t>
            </a:r>
            <a:endParaRPr lang="en-US" altLang="zh-CN" sz="2400" i="0" dirty="0">
              <a:solidFill>
                <a:schemeClr val="tx1"/>
              </a:solidFill>
              <a:latin typeface="微软雅黑" panose="020B0503020204020204" pitchFamily="34" charset="-122"/>
              <a:ea typeface="微软雅黑" panose="020B0503020204020204" pitchFamily="34" charset="-122"/>
            </a:endParaRPr>
          </a:p>
        </p:txBody>
      </p:sp>
      <p:sp>
        <p:nvSpPr>
          <p:cNvPr id="14339" name="Rectangle 3"/>
          <p:cNvSpPr>
            <a:spLocks noGrp="1" noChangeArrowheads="1"/>
          </p:cNvSpPr>
          <p:nvPr>
            <p:ph type="subTitle" idx="1"/>
          </p:nvPr>
        </p:nvSpPr>
        <p:spPr>
          <a:xfrm>
            <a:off x="5435896" y="4471554"/>
            <a:ext cx="4470102" cy="400050"/>
          </a:xfrm>
        </p:spPr>
        <p:txBody>
          <a:bodyPr/>
          <a:lstStyle/>
          <a:p>
            <a:pPr algn="r" eaLnBrk="1" hangingPunct="1"/>
            <a:r>
              <a:rPr lang="zh-CN" altLang="en-US" dirty="0">
                <a:latin typeface="微软雅黑" panose="020B0503020204020204" pitchFamily="34" charset="-122"/>
                <a:ea typeface="微软雅黑" panose="020B0503020204020204" pitchFamily="34" charset="-122"/>
              </a:rPr>
              <a:t>大数据分析简介</a:t>
            </a:r>
          </a:p>
        </p:txBody>
      </p:sp>
    </p:spTree>
    <p:extLst>
      <p:ext uri="{BB962C8B-B14F-4D97-AF65-F5344CB8AC3E}">
        <p14:creationId xmlns:p14="http://schemas.microsoft.com/office/powerpoint/2010/main" val="800004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2DFBC8-FFFB-4F71-9D46-B0EBA3175F00}"/>
              </a:ext>
            </a:extLst>
          </p:cNvPr>
          <p:cNvSpPr>
            <a:spLocks noGrp="1"/>
          </p:cNvSpPr>
          <p:nvPr>
            <p:ph type="title"/>
          </p:nvPr>
        </p:nvSpPr>
        <p:spPr/>
        <p:txBody>
          <a:bodyPr/>
          <a:lstStyle/>
          <a:p>
            <a:r>
              <a:rPr lang="zh-CN" altLang="en-US" dirty="0"/>
              <a:t>智能风场</a:t>
            </a:r>
            <a:r>
              <a:rPr lang="en-US" altLang="zh-CN" dirty="0"/>
              <a:t>-</a:t>
            </a:r>
            <a:r>
              <a:rPr lang="zh-CN" altLang="en-US" dirty="0"/>
              <a:t>检修管理</a:t>
            </a:r>
          </a:p>
        </p:txBody>
      </p:sp>
      <p:sp>
        <p:nvSpPr>
          <p:cNvPr id="3" name="内容占位符 2">
            <a:extLst>
              <a:ext uri="{FF2B5EF4-FFF2-40B4-BE49-F238E27FC236}">
                <a16:creationId xmlns:a16="http://schemas.microsoft.com/office/drawing/2014/main" id="{954D1A22-43F7-495D-9510-D3BD5DB76231}"/>
              </a:ext>
            </a:extLst>
          </p:cNvPr>
          <p:cNvSpPr>
            <a:spLocks noGrp="1"/>
          </p:cNvSpPr>
          <p:nvPr>
            <p:ph idx="1"/>
          </p:nvPr>
        </p:nvSpPr>
        <p:spPr>
          <a:xfrm>
            <a:off x="334436" y="1196975"/>
            <a:ext cx="4955319" cy="5111750"/>
          </a:xfrm>
        </p:spPr>
        <p:txBody>
          <a:bodyPr/>
          <a:lstStyle/>
          <a:p>
            <a:r>
              <a:rPr lang="zh-CN" altLang="en-US" dirty="0"/>
              <a:t>设备健康管理</a:t>
            </a:r>
            <a:r>
              <a:rPr lang="en-US" altLang="zh-CN" dirty="0"/>
              <a:t>-</a:t>
            </a:r>
            <a:r>
              <a:rPr lang="zh-CN" altLang="en-US" dirty="0"/>
              <a:t>振动监测与智能诊断</a:t>
            </a:r>
            <a:endParaRPr lang="en-US" altLang="zh-CN" dirty="0"/>
          </a:p>
          <a:p>
            <a:pPr lvl="1"/>
            <a:r>
              <a:rPr lang="zh-CN" altLang="en-US" sz="2000" dirty="0"/>
              <a:t>在风电机组的主轴、齿轮箱、发电机等传动链安装</a:t>
            </a:r>
            <a:r>
              <a:rPr lang="en-US" altLang="zh-CN" sz="2000" dirty="0"/>
              <a:t>8~9</a:t>
            </a:r>
            <a:r>
              <a:rPr lang="zh-CN" altLang="en-US" sz="2000" dirty="0"/>
              <a:t>个振动加速度传感器，采集传动链振动信号，采用风机智能诊断模型算法，将智能诊断模型嵌入到风机就地监测与诊断单元，可实现风机振动状态就地诊断、自动预警，不需要人工干预，诊断结果一目了然。</a:t>
            </a:r>
          </a:p>
        </p:txBody>
      </p:sp>
      <p:sp>
        <p:nvSpPr>
          <p:cNvPr id="4" name="灯片编号占位符 3">
            <a:extLst>
              <a:ext uri="{FF2B5EF4-FFF2-40B4-BE49-F238E27FC236}">
                <a16:creationId xmlns:a16="http://schemas.microsoft.com/office/drawing/2014/main" id="{EA357A76-3EE4-4788-933A-36969C4B26EF}"/>
              </a:ext>
            </a:extLst>
          </p:cNvPr>
          <p:cNvSpPr>
            <a:spLocks noGrp="1"/>
          </p:cNvSpPr>
          <p:nvPr>
            <p:ph type="sldNum" sz="quarter" idx="12"/>
          </p:nvPr>
        </p:nvSpPr>
        <p:spPr/>
        <p:txBody>
          <a:bodyPr/>
          <a:lstStyle/>
          <a:p>
            <a:fld id="{9A36BD81-06CB-49E9-86F3-1AB1E07B7A01}" type="slidenum">
              <a:rPr lang="en-US" altLang="zh-CN" smtClean="0">
                <a:solidFill>
                  <a:srgbClr val="000000"/>
                </a:solidFill>
              </a:rPr>
              <a:pPr/>
              <a:t>10</a:t>
            </a:fld>
            <a:endParaRPr lang="en-US" altLang="zh-CN">
              <a:solidFill>
                <a:srgbClr val="000000"/>
              </a:solidFill>
            </a:endParaRPr>
          </a:p>
        </p:txBody>
      </p:sp>
      <p:sp>
        <p:nvSpPr>
          <p:cNvPr id="5" name="页脚占位符 4">
            <a:extLst>
              <a:ext uri="{FF2B5EF4-FFF2-40B4-BE49-F238E27FC236}">
                <a16:creationId xmlns:a16="http://schemas.microsoft.com/office/drawing/2014/main" id="{DAD682D8-DB1C-4807-AC8D-8E4E2DC167EB}"/>
              </a:ext>
            </a:extLst>
          </p:cNvPr>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a:extLst>
              <a:ext uri="{FF2B5EF4-FFF2-40B4-BE49-F238E27FC236}">
                <a16:creationId xmlns:a16="http://schemas.microsoft.com/office/drawing/2014/main" id="{34CA8142-80AF-49E0-A846-4803DBB99DA5}"/>
              </a:ext>
            </a:extLst>
          </p:cNvPr>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pic>
        <p:nvPicPr>
          <p:cNvPr id="9" name="图片 8">
            <a:extLst>
              <a:ext uri="{FF2B5EF4-FFF2-40B4-BE49-F238E27FC236}">
                <a16:creationId xmlns:a16="http://schemas.microsoft.com/office/drawing/2014/main" id="{37C9B55E-3A98-4EA8-B518-6F2F420A2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5562" y="1421351"/>
            <a:ext cx="6064045" cy="4154323"/>
          </a:xfrm>
          <a:prstGeom prst="rect">
            <a:avLst/>
          </a:prstGeom>
        </p:spPr>
      </p:pic>
    </p:spTree>
    <p:extLst>
      <p:ext uri="{BB962C8B-B14F-4D97-AF65-F5344CB8AC3E}">
        <p14:creationId xmlns:p14="http://schemas.microsoft.com/office/powerpoint/2010/main" val="2108105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E98F5D-F3AD-4BB7-A047-B9EAA7D7D4E6}"/>
              </a:ext>
            </a:extLst>
          </p:cNvPr>
          <p:cNvSpPr>
            <a:spLocks noGrp="1"/>
          </p:cNvSpPr>
          <p:nvPr>
            <p:ph type="title"/>
          </p:nvPr>
        </p:nvSpPr>
        <p:spPr/>
        <p:txBody>
          <a:bodyPr/>
          <a:lstStyle/>
          <a:p>
            <a:r>
              <a:rPr lang="zh-CN" altLang="en-US" dirty="0"/>
              <a:t>智慧集控中心</a:t>
            </a:r>
            <a:r>
              <a:rPr lang="en-US" altLang="zh-CN" dirty="0"/>
              <a:t>-</a:t>
            </a:r>
            <a:r>
              <a:rPr lang="zh-CN" altLang="en-US" dirty="0"/>
              <a:t>指挥大厅</a:t>
            </a:r>
          </a:p>
        </p:txBody>
      </p:sp>
      <p:sp>
        <p:nvSpPr>
          <p:cNvPr id="3" name="内容占位符 2">
            <a:extLst>
              <a:ext uri="{FF2B5EF4-FFF2-40B4-BE49-F238E27FC236}">
                <a16:creationId xmlns:a16="http://schemas.microsoft.com/office/drawing/2014/main" id="{18157AFC-915C-487F-8918-40DDCAF2CF78}"/>
              </a:ext>
            </a:extLst>
          </p:cNvPr>
          <p:cNvSpPr>
            <a:spLocks noGrp="1"/>
          </p:cNvSpPr>
          <p:nvPr>
            <p:ph idx="1"/>
          </p:nvPr>
        </p:nvSpPr>
        <p:spPr/>
        <p:txBody>
          <a:bodyPr/>
          <a:lstStyle/>
          <a:p>
            <a:endParaRPr lang="zh-CN" altLang="en-US"/>
          </a:p>
        </p:txBody>
      </p:sp>
      <p:sp>
        <p:nvSpPr>
          <p:cNvPr id="4" name="灯片编号占位符 3">
            <a:extLst>
              <a:ext uri="{FF2B5EF4-FFF2-40B4-BE49-F238E27FC236}">
                <a16:creationId xmlns:a16="http://schemas.microsoft.com/office/drawing/2014/main" id="{CD3EED6C-F089-4C9C-9E78-C38C777F48EE}"/>
              </a:ext>
            </a:extLst>
          </p:cNvPr>
          <p:cNvSpPr>
            <a:spLocks noGrp="1"/>
          </p:cNvSpPr>
          <p:nvPr>
            <p:ph type="sldNum" sz="quarter" idx="12"/>
          </p:nvPr>
        </p:nvSpPr>
        <p:spPr/>
        <p:txBody>
          <a:bodyPr/>
          <a:lstStyle/>
          <a:p>
            <a:fld id="{9A36BD81-06CB-49E9-86F3-1AB1E07B7A01}" type="slidenum">
              <a:rPr lang="en-US" altLang="zh-CN" smtClean="0">
                <a:solidFill>
                  <a:srgbClr val="000000"/>
                </a:solidFill>
              </a:rPr>
              <a:pPr/>
              <a:t>11</a:t>
            </a:fld>
            <a:endParaRPr lang="en-US" altLang="zh-CN">
              <a:solidFill>
                <a:srgbClr val="000000"/>
              </a:solidFill>
            </a:endParaRPr>
          </a:p>
        </p:txBody>
      </p:sp>
      <p:sp>
        <p:nvSpPr>
          <p:cNvPr id="5" name="页脚占位符 4">
            <a:extLst>
              <a:ext uri="{FF2B5EF4-FFF2-40B4-BE49-F238E27FC236}">
                <a16:creationId xmlns:a16="http://schemas.microsoft.com/office/drawing/2014/main" id="{C212D3FE-B042-45B5-8474-5E1F16C2C9A6}"/>
              </a:ext>
            </a:extLst>
          </p:cNvPr>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a:extLst>
              <a:ext uri="{FF2B5EF4-FFF2-40B4-BE49-F238E27FC236}">
                <a16:creationId xmlns:a16="http://schemas.microsoft.com/office/drawing/2014/main" id="{766D09CB-4630-4806-985E-C3D8FAF4D614}"/>
              </a:ext>
            </a:extLst>
          </p:cNvPr>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pic>
        <p:nvPicPr>
          <p:cNvPr id="9" name="图片 8">
            <a:extLst>
              <a:ext uri="{FF2B5EF4-FFF2-40B4-BE49-F238E27FC236}">
                <a16:creationId xmlns:a16="http://schemas.microsoft.com/office/drawing/2014/main" id="{E4BEDA63-A444-4E7D-A884-9FD67726F96C}"/>
              </a:ext>
            </a:extLst>
          </p:cNvPr>
          <p:cNvPicPr>
            <a:picLocks noChangeAspect="1"/>
          </p:cNvPicPr>
          <p:nvPr/>
        </p:nvPicPr>
        <p:blipFill rotWithShape="1">
          <a:blip r:embed="rId2"/>
          <a:srcRect t="27836" b="4865"/>
          <a:stretch/>
        </p:blipFill>
        <p:spPr>
          <a:xfrm>
            <a:off x="1924776" y="943842"/>
            <a:ext cx="8192617" cy="5412508"/>
          </a:xfrm>
          <a:prstGeom prst="rect">
            <a:avLst/>
          </a:prstGeom>
        </p:spPr>
      </p:pic>
    </p:spTree>
    <p:extLst>
      <p:ext uri="{BB962C8B-B14F-4D97-AF65-F5344CB8AC3E}">
        <p14:creationId xmlns:p14="http://schemas.microsoft.com/office/powerpoint/2010/main" val="2074776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EB26A3-DD10-4B2B-86CB-B18D40F37D0F}"/>
              </a:ext>
            </a:extLst>
          </p:cNvPr>
          <p:cNvSpPr>
            <a:spLocks noGrp="1"/>
          </p:cNvSpPr>
          <p:nvPr>
            <p:ph type="title"/>
          </p:nvPr>
        </p:nvSpPr>
        <p:spPr/>
        <p:txBody>
          <a:bodyPr/>
          <a:lstStyle/>
          <a:p>
            <a:r>
              <a:rPr lang="zh-CN" altLang="en-US" dirty="0"/>
              <a:t>智能风场效益分析</a:t>
            </a:r>
          </a:p>
        </p:txBody>
      </p:sp>
      <p:sp>
        <p:nvSpPr>
          <p:cNvPr id="3" name="内容占位符 2">
            <a:extLst>
              <a:ext uri="{FF2B5EF4-FFF2-40B4-BE49-F238E27FC236}">
                <a16:creationId xmlns:a16="http://schemas.microsoft.com/office/drawing/2014/main" id="{A713CF71-BD50-4E98-980C-554042C77099}"/>
              </a:ext>
            </a:extLst>
          </p:cNvPr>
          <p:cNvSpPr>
            <a:spLocks noGrp="1"/>
          </p:cNvSpPr>
          <p:nvPr>
            <p:ph idx="1"/>
          </p:nvPr>
        </p:nvSpPr>
        <p:spPr/>
        <p:txBody>
          <a:bodyPr/>
          <a:lstStyle/>
          <a:p>
            <a:r>
              <a:rPr lang="en-US" altLang="zh-CN" dirty="0">
                <a:sym typeface="汉仪雅酷黑-95J" panose="00020600040101010101" charset="-122"/>
              </a:rPr>
              <a:t>2020</a:t>
            </a:r>
            <a:r>
              <a:rPr lang="zh-CN" altLang="en-US" dirty="0">
                <a:sym typeface="汉仪雅酷黑-95J" panose="00020600040101010101" charset="-122"/>
              </a:rPr>
              <a:t>年国家能源集团</a:t>
            </a:r>
            <a:r>
              <a:rPr lang="en-US" altLang="zh-CN" dirty="0">
                <a:sym typeface="汉仪雅酷黑-95J" panose="00020600040101010101" charset="-122"/>
              </a:rPr>
              <a:t>X</a:t>
            </a:r>
            <a:r>
              <a:rPr lang="zh-CN" altLang="en-US" dirty="0">
                <a:sym typeface="汉仪雅酷黑-95J" panose="00020600040101010101" charset="-122"/>
              </a:rPr>
              <a:t>区域大数据集控平台应用效果</a:t>
            </a:r>
          </a:p>
          <a:p>
            <a:endParaRPr lang="zh-CN" altLang="en-US" dirty="0"/>
          </a:p>
        </p:txBody>
      </p:sp>
      <p:sp>
        <p:nvSpPr>
          <p:cNvPr id="4" name="灯片编号占位符 3">
            <a:extLst>
              <a:ext uri="{FF2B5EF4-FFF2-40B4-BE49-F238E27FC236}">
                <a16:creationId xmlns:a16="http://schemas.microsoft.com/office/drawing/2014/main" id="{6B1462D5-F68C-446C-9A37-AC18640C4EDF}"/>
              </a:ext>
            </a:extLst>
          </p:cNvPr>
          <p:cNvSpPr>
            <a:spLocks noGrp="1"/>
          </p:cNvSpPr>
          <p:nvPr>
            <p:ph type="sldNum" sz="quarter" idx="12"/>
          </p:nvPr>
        </p:nvSpPr>
        <p:spPr/>
        <p:txBody>
          <a:bodyPr/>
          <a:lstStyle/>
          <a:p>
            <a:fld id="{9A36BD81-06CB-49E9-86F3-1AB1E07B7A01}" type="slidenum">
              <a:rPr lang="en-US" altLang="zh-CN" smtClean="0">
                <a:solidFill>
                  <a:srgbClr val="000000"/>
                </a:solidFill>
              </a:rPr>
              <a:pPr/>
              <a:t>12</a:t>
            </a:fld>
            <a:endParaRPr lang="en-US" altLang="zh-CN">
              <a:solidFill>
                <a:srgbClr val="000000"/>
              </a:solidFill>
            </a:endParaRPr>
          </a:p>
        </p:txBody>
      </p:sp>
      <p:sp>
        <p:nvSpPr>
          <p:cNvPr id="5" name="页脚占位符 4">
            <a:extLst>
              <a:ext uri="{FF2B5EF4-FFF2-40B4-BE49-F238E27FC236}">
                <a16:creationId xmlns:a16="http://schemas.microsoft.com/office/drawing/2014/main" id="{77CCF8B1-D75B-4F46-8B51-5C1999F85793}"/>
              </a:ext>
            </a:extLst>
          </p:cNvPr>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a:extLst>
              <a:ext uri="{FF2B5EF4-FFF2-40B4-BE49-F238E27FC236}">
                <a16:creationId xmlns:a16="http://schemas.microsoft.com/office/drawing/2014/main" id="{7DE717D6-F088-41BF-BBAF-4EF741047661}"/>
              </a:ext>
            </a:extLst>
          </p:cNvPr>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graphicFrame>
        <p:nvGraphicFramePr>
          <p:cNvPr id="18" name="图示 17">
            <a:extLst>
              <a:ext uri="{FF2B5EF4-FFF2-40B4-BE49-F238E27FC236}">
                <a16:creationId xmlns:a16="http://schemas.microsoft.com/office/drawing/2014/main" id="{9DAB7354-3400-4C7C-A752-41E7C7102415}"/>
              </a:ext>
            </a:extLst>
          </p:cNvPr>
          <p:cNvGraphicFramePr/>
          <p:nvPr>
            <p:extLst>
              <p:ext uri="{D42A27DB-BD31-4B8C-83A1-F6EECF244321}">
                <p14:modId xmlns:p14="http://schemas.microsoft.com/office/powerpoint/2010/main" val="554585566"/>
              </p:ext>
            </p:extLst>
          </p:nvPr>
        </p:nvGraphicFramePr>
        <p:xfrm>
          <a:off x="1460248" y="1983970"/>
          <a:ext cx="9271503" cy="3828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360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3458" y="978181"/>
            <a:ext cx="7202907" cy="4064336"/>
          </a:xfrm>
          <a:prstGeom prst="rect">
            <a:avLst/>
          </a:prstGeom>
        </p:spPr>
      </p:pic>
      <p:sp>
        <p:nvSpPr>
          <p:cNvPr id="2" name="标题 1"/>
          <p:cNvSpPr>
            <a:spLocks noGrp="1"/>
          </p:cNvSpPr>
          <p:nvPr>
            <p:ph type="title"/>
          </p:nvPr>
        </p:nvSpPr>
        <p:spPr/>
        <p:txBody>
          <a:bodyPr/>
          <a:lstStyle/>
          <a:p>
            <a:r>
              <a:rPr lang="zh-CN" altLang="en-US" dirty="0"/>
              <a:t>无处不在的大数据分析</a:t>
            </a:r>
          </a:p>
        </p:txBody>
      </p:sp>
      <p:sp>
        <p:nvSpPr>
          <p:cNvPr id="3" name="内容占位符 2"/>
          <p:cNvSpPr>
            <a:spLocks noGrp="1"/>
          </p:cNvSpPr>
          <p:nvPr>
            <p:ph idx="1"/>
          </p:nvPr>
        </p:nvSpPr>
        <p:spPr/>
        <p:txBody>
          <a:bodyPr/>
          <a:lstStyle/>
          <a:p>
            <a:r>
              <a:rPr lang="zh-CN" altLang="en-US" sz="2400" dirty="0"/>
              <a:t>移动支付数据预测新冠疫情</a:t>
            </a:r>
            <a:endParaRPr lang="en-US" altLang="zh-CN" sz="2400" dirty="0"/>
          </a:p>
          <a:p>
            <a:r>
              <a:rPr lang="zh-CN" altLang="en-US" sz="2400" dirty="0"/>
              <a:t>商品推荐</a:t>
            </a:r>
            <a:r>
              <a:rPr lang="en-US" altLang="zh-CN" sz="2400" dirty="0"/>
              <a:t>——</a:t>
            </a:r>
            <a:r>
              <a:rPr lang="zh-CN" altLang="en-US" sz="2400" dirty="0"/>
              <a:t>你“决定”了你能看到什么</a:t>
            </a:r>
            <a:endParaRPr lang="en-US" altLang="zh-CN" sz="2400" dirty="0"/>
          </a:p>
          <a:p>
            <a:pPr lvl="1"/>
            <a:r>
              <a:rPr lang="zh-CN" altLang="en-US" sz="2000" dirty="0"/>
              <a:t>淘宝个性化的首页</a:t>
            </a:r>
            <a:endParaRPr lang="en-US" altLang="zh-CN" sz="2000" dirty="0"/>
          </a:p>
          <a:p>
            <a:pPr lvl="1"/>
            <a:r>
              <a:rPr lang="zh-CN" altLang="en-US" sz="2000" dirty="0"/>
              <a:t>你的消费水平决定了淘宝给你看什么：同样的关键词，不同的搜索结果</a:t>
            </a:r>
            <a:endParaRPr lang="en-US" altLang="zh-CN" sz="2000" dirty="0"/>
          </a:p>
          <a:p>
            <a:r>
              <a:rPr lang="zh-CN" altLang="en-US" sz="2400" dirty="0"/>
              <a:t>社交媒体信息流</a:t>
            </a:r>
            <a:r>
              <a:rPr lang="en-US" altLang="zh-CN" sz="2400" dirty="0"/>
              <a:t>——</a:t>
            </a:r>
            <a:r>
              <a:rPr lang="zh-CN" altLang="en-US" sz="2400" dirty="0"/>
              <a:t>抖音视频内容、广告位置、广告内容</a:t>
            </a:r>
            <a:endParaRPr lang="en-US" altLang="zh-CN" sz="2400" dirty="0"/>
          </a:p>
          <a:p>
            <a:r>
              <a:rPr lang="zh-CN" altLang="en-US" sz="2400" dirty="0"/>
              <a:t>充电宝租赁</a:t>
            </a:r>
            <a:r>
              <a:rPr lang="en-US" altLang="zh-CN" sz="2400" dirty="0"/>
              <a:t>——</a:t>
            </a:r>
            <a:r>
              <a:rPr lang="zh-CN" altLang="en-US" sz="2400" dirty="0"/>
              <a:t>不同地区不同价格</a:t>
            </a:r>
            <a:endParaRPr lang="en-US" altLang="zh-CN" sz="2400" dirty="0"/>
          </a:p>
          <a:p>
            <a:r>
              <a:rPr lang="zh-CN" altLang="en-US" sz="2400" dirty="0"/>
              <a:t>保险保费千人千面</a:t>
            </a:r>
            <a:endParaRPr lang="en-US" altLang="zh-CN" sz="2400" dirty="0"/>
          </a:p>
          <a:p>
            <a:pPr lvl="1"/>
            <a:r>
              <a:rPr lang="zh-CN" altLang="en-US" sz="2000" dirty="0"/>
              <a:t>平安医疗保险运动越多打折越多</a:t>
            </a:r>
            <a:endParaRPr lang="en-US" altLang="zh-CN" sz="2000" dirty="0"/>
          </a:p>
          <a:p>
            <a:pPr lvl="1"/>
            <a:r>
              <a:rPr lang="zh-CN" altLang="en-US" sz="2000" dirty="0"/>
              <a:t>基于使用行为的车险（</a:t>
            </a:r>
            <a:r>
              <a:rPr lang="en-US" altLang="zh-CN" sz="2000" dirty="0"/>
              <a:t>Usage-Based Insurance</a:t>
            </a:r>
            <a:r>
              <a:rPr lang="zh-CN" altLang="en-US" sz="2000" dirty="0"/>
              <a:t>）</a:t>
            </a:r>
          </a:p>
          <a:p>
            <a:r>
              <a:rPr lang="zh-CN" altLang="en-US" sz="2400" dirty="0"/>
              <a:t>上市公司监管</a:t>
            </a:r>
            <a:r>
              <a:rPr lang="en-US" altLang="zh-CN" sz="2400" dirty="0"/>
              <a:t>——</a:t>
            </a:r>
            <a:r>
              <a:rPr lang="zh-CN" altLang="en-US" sz="2400" dirty="0"/>
              <a:t>獐子岛公司扇贝跑路事件</a:t>
            </a:r>
            <a:endParaRPr lang="en-US" altLang="zh-CN" sz="2400" dirty="0"/>
          </a:p>
          <a:p>
            <a:r>
              <a:rPr lang="zh-CN" altLang="en-US" sz="2400" dirty="0"/>
              <a:t>供应链管理</a:t>
            </a:r>
            <a:endParaRPr lang="en-US" altLang="zh-CN" sz="2400" dirty="0"/>
          </a:p>
          <a:p>
            <a:pPr lvl="1"/>
            <a:r>
              <a:rPr lang="zh-CN" altLang="en-US" sz="2000" dirty="0"/>
              <a:t>亚马逊推出“一小时快递”服务</a:t>
            </a:r>
            <a:endParaRPr lang="en-US" altLang="zh-CN" sz="2000"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13</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2" y="2848673"/>
            <a:ext cx="2169648" cy="3604509"/>
          </a:xfrm>
          <a:prstGeom prst="rect">
            <a:avLst/>
          </a:prstGeom>
        </p:spPr>
      </p:pic>
    </p:spTree>
    <p:extLst>
      <p:ext uri="{BB962C8B-B14F-4D97-AF65-F5344CB8AC3E}">
        <p14:creationId xmlns:p14="http://schemas.microsoft.com/office/powerpoint/2010/main" val="88188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大数据的产生</a:t>
            </a:r>
          </a:p>
        </p:txBody>
      </p:sp>
      <p:sp>
        <p:nvSpPr>
          <p:cNvPr id="3" name="内容占位符 2"/>
          <p:cNvSpPr>
            <a:spLocks noGrp="1"/>
          </p:cNvSpPr>
          <p:nvPr>
            <p:ph idx="1"/>
          </p:nvPr>
        </p:nvSpPr>
        <p:spPr/>
        <p:txBody>
          <a:bodyPr/>
          <a:lstStyle/>
          <a:p>
            <a:r>
              <a:rPr lang="zh-CN" altLang="en-US" dirty="0"/>
              <a:t>大数据分析为何变得如此普及？</a:t>
            </a:r>
            <a:endParaRPr lang="en-US" altLang="zh-CN" dirty="0"/>
          </a:p>
          <a:p>
            <a:r>
              <a:rPr lang="zh-CN" altLang="en-US" dirty="0"/>
              <a:t>技术进步带来了数据爆炸</a:t>
            </a:r>
            <a:endParaRPr lang="en-US" altLang="zh-CN" dirty="0"/>
          </a:p>
          <a:p>
            <a:pPr lvl="1"/>
            <a:r>
              <a:rPr lang="zh-CN" altLang="en-US" dirty="0"/>
              <a:t>采集技术的进步</a:t>
            </a:r>
            <a:endParaRPr lang="en-US" altLang="zh-CN" dirty="0"/>
          </a:p>
          <a:p>
            <a:pPr lvl="1"/>
            <a:r>
              <a:rPr lang="zh-CN" altLang="en-US" dirty="0"/>
              <a:t>存储（硬件）技术的进步</a:t>
            </a:r>
            <a:endParaRPr lang="en-US" altLang="zh-CN" dirty="0"/>
          </a:p>
          <a:p>
            <a:pPr lvl="1"/>
            <a:r>
              <a:rPr lang="zh-CN" altLang="en-US" dirty="0"/>
              <a:t>其它硬件技术的进步</a:t>
            </a:r>
            <a:endParaRPr lang="en-US" altLang="zh-CN"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14</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770" y="2385035"/>
            <a:ext cx="6168378" cy="3608896"/>
          </a:xfrm>
          <a:prstGeom prst="rect">
            <a:avLst/>
          </a:prstGeom>
        </p:spPr>
      </p:pic>
    </p:spTree>
    <p:extLst>
      <p:ext uri="{BB962C8B-B14F-4D97-AF65-F5344CB8AC3E}">
        <p14:creationId xmlns:p14="http://schemas.microsoft.com/office/powerpoint/2010/main" val="400345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6" presetClass="emph" presetSubtype="0" fill="hold" nodeType="withEffect">
                                  <p:stCondLst>
                                    <p:cond delay="0"/>
                                  </p:stCondLst>
                                  <p:childTnLst>
                                    <p:animScale>
                                      <p:cBhvr>
                                        <p:cTn id="9" dur="500" fill="hold"/>
                                        <p:tgtEl>
                                          <p:spTgt spid="10"/>
                                        </p:tgtEl>
                                      </p:cBhvr>
                                      <p:by x="120000" y="120000"/>
                                    </p:animScale>
                                  </p:childTnLst>
                                </p:cTn>
                              </p:par>
                              <p:par>
                                <p:cTn id="10" presetID="42" presetClass="path" presetSubtype="0" accel="50000" decel="50000" fill="hold" nodeType="withEffect">
                                  <p:stCondLst>
                                    <p:cond delay="0"/>
                                  </p:stCondLst>
                                  <p:childTnLst>
                                    <p:animMotion origin="layout" path="M -3.125E-6 3.7037E-7 L -0.13789 -0.0294 " pathEditMode="relative" rAng="0" ptsTypes="AA">
                                      <p:cBhvr>
                                        <p:cTn id="11" dur="500" fill="hold"/>
                                        <p:tgtEl>
                                          <p:spTgt spid="10"/>
                                        </p:tgtEl>
                                        <p:attrNameLst>
                                          <p:attrName>ppt_x</p:attrName>
                                          <p:attrName>ppt_y</p:attrName>
                                        </p:attrNameLst>
                                      </p:cBhvr>
                                      <p:rCtr x="-6901" y="-1481"/>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6" presetClass="emph" presetSubtype="0" fill="hold" nodeType="withEffect">
                                  <p:stCondLst>
                                    <p:cond delay="0"/>
                                  </p:stCondLst>
                                  <p:childTnLst>
                                    <p:animScale>
                                      <p:cBhvr>
                                        <p:cTn id="18" dur="500" fill="hold"/>
                                        <p:tgtEl>
                                          <p:spTgt spid="10"/>
                                        </p:tgtEl>
                                      </p:cBhvr>
                                      <p:by x="80000" y="80000"/>
                                    </p:animScale>
                                  </p:childTnLst>
                                </p:cTn>
                              </p:par>
                              <p:par>
                                <p:cTn id="19" presetID="42" presetClass="path" presetSubtype="0" accel="50000" decel="50000" fill="hold" nodeType="withEffect">
                                  <p:stCondLst>
                                    <p:cond delay="0"/>
                                  </p:stCondLst>
                                  <p:childTnLst>
                                    <p:animMotion origin="layout" path="M -0.13789 -0.0294 L 3.125E-6 4.81481E-6 " pathEditMode="relative" rAng="0" ptsTypes="AA">
                                      <p:cBhvr>
                                        <p:cTn id="20" dur="500" fill="hold"/>
                                        <p:tgtEl>
                                          <p:spTgt spid="10"/>
                                        </p:tgtEl>
                                        <p:attrNameLst>
                                          <p:attrName>ppt_x</p:attrName>
                                          <p:attrName>ppt_y</p:attrName>
                                        </p:attrNameLst>
                                      </p:cBhvr>
                                      <p:rCtr x="6693" y="1736"/>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5164" y="1503891"/>
            <a:ext cx="1981349" cy="719641"/>
          </a:xfrm>
          <a:prstGeom prst="rect">
            <a:avLst/>
          </a:prstGeom>
        </p:spPr>
      </p:pic>
      <p:sp>
        <p:nvSpPr>
          <p:cNvPr id="3" name="内容占位符 2"/>
          <p:cNvSpPr>
            <a:spLocks noGrp="1"/>
          </p:cNvSpPr>
          <p:nvPr>
            <p:ph idx="1"/>
          </p:nvPr>
        </p:nvSpPr>
        <p:spPr/>
        <p:txBody>
          <a:bodyPr/>
          <a:lstStyle/>
          <a:p>
            <a:r>
              <a:rPr lang="zh-CN" altLang="en-US" dirty="0"/>
              <a:t>数据采集技术的进步</a:t>
            </a:r>
            <a:endParaRPr lang="en-US" altLang="zh-CN" dirty="0"/>
          </a:p>
          <a:p>
            <a:pPr lvl="1"/>
            <a:r>
              <a:rPr lang="zh-CN" altLang="en-US" dirty="0"/>
              <a:t>跑步的进化史</a:t>
            </a:r>
          </a:p>
        </p:txBody>
      </p:sp>
      <p:sp>
        <p:nvSpPr>
          <p:cNvPr id="2" name="标题 1"/>
          <p:cNvSpPr>
            <a:spLocks noGrp="1"/>
          </p:cNvSpPr>
          <p:nvPr>
            <p:ph type="title"/>
          </p:nvPr>
        </p:nvSpPr>
        <p:spPr/>
        <p:txBody>
          <a:bodyPr/>
          <a:lstStyle/>
          <a:p>
            <a:r>
              <a:rPr lang="zh-CN" altLang="en-US" dirty="0"/>
              <a:t>大数据的产生</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15</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pic>
        <p:nvPicPr>
          <p:cNvPr id="8"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4393" y="2476977"/>
            <a:ext cx="1316366" cy="1679039"/>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4"/>
          <a:stretch>
            <a:fillRect/>
          </a:stretch>
        </p:blipFill>
        <p:spPr>
          <a:xfrm>
            <a:off x="2871796" y="4362925"/>
            <a:ext cx="1747027" cy="1411739"/>
          </a:xfrm>
          <a:prstGeom prst="rect">
            <a:avLst/>
          </a:prstGeom>
        </p:spPr>
      </p:pic>
      <p:pic>
        <p:nvPicPr>
          <p:cNvPr id="11" name="图片 10"/>
          <p:cNvPicPr>
            <a:picLocks noChangeAspect="1"/>
          </p:cNvPicPr>
          <p:nvPr/>
        </p:nvPicPr>
        <p:blipFill>
          <a:blip r:embed="rId5"/>
          <a:stretch>
            <a:fillRect/>
          </a:stretch>
        </p:blipFill>
        <p:spPr>
          <a:xfrm>
            <a:off x="5693097" y="1370074"/>
            <a:ext cx="1945005" cy="1890061"/>
          </a:xfrm>
          <a:prstGeom prst="rect">
            <a:avLst/>
          </a:prstGeom>
        </p:spPr>
      </p:pic>
      <p:pic>
        <p:nvPicPr>
          <p:cNvPr id="12" name="Picture 4" descr="Image result for suun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2046" y="3168111"/>
            <a:ext cx="1709558" cy="1700113"/>
          </a:xfrm>
          <a:prstGeom prst="rect">
            <a:avLst/>
          </a:prstGeom>
          <a:noFill/>
          <a:extLst>
            <a:ext uri="{909E8E84-426E-40DD-AFC4-6F175D3DCCD1}">
              <a14:hiddenFill xmlns:a14="http://schemas.microsoft.com/office/drawing/2010/main">
                <a:solidFill>
                  <a:srgbClr val="FFFFFF"/>
                </a:solidFill>
              </a14:hiddenFill>
            </a:ext>
          </a:extLst>
        </p:spPr>
      </p:pic>
      <p:sp>
        <p:nvSpPr>
          <p:cNvPr id="13" name="右箭头 12"/>
          <p:cNvSpPr/>
          <p:nvPr/>
        </p:nvSpPr>
        <p:spPr bwMode="auto">
          <a:xfrm>
            <a:off x="4658204" y="3034076"/>
            <a:ext cx="1059368" cy="143754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Tahoma" pitchFamily="34" charset="0"/>
            </a:endParaRPr>
          </a:p>
        </p:txBody>
      </p:sp>
      <p:pic>
        <p:nvPicPr>
          <p:cNvPr id="1028" name="Picture 4" descr="See the source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0278" y="1026486"/>
            <a:ext cx="2548785" cy="18606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884" y="2223532"/>
            <a:ext cx="2219507" cy="37979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你用跑步软件跑出过哪些有趣的图案轨迹？ - 知乎">
            <a:extLst>
              <a:ext uri="{FF2B5EF4-FFF2-40B4-BE49-F238E27FC236}">
                <a16:creationId xmlns:a16="http://schemas.microsoft.com/office/drawing/2014/main" id="{8CD3F560-6498-44EB-B480-0AD2786F0032}"/>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63" b="9175"/>
          <a:stretch/>
        </p:blipFill>
        <p:spPr bwMode="auto">
          <a:xfrm>
            <a:off x="8422958" y="3095496"/>
            <a:ext cx="2365556" cy="34216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ee the source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3628" y="3641351"/>
            <a:ext cx="3999037" cy="263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39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50"/>
                                        </p:tgtEl>
                                        <p:attrNameLst>
                                          <p:attrName>style.visibility</p:attrName>
                                        </p:attrNameLst>
                                      </p:cBhvr>
                                      <p:to>
                                        <p:strVal val="visible"/>
                                      </p:to>
                                    </p:set>
                                    <p:animEffect transition="in" filter="fade">
                                      <p:cBhvr>
                                        <p:cTn id="47" dur="500"/>
                                        <p:tgtEl>
                                          <p:spTgt spid="2050"/>
                                        </p:tgtEl>
                                      </p:cBhvr>
                                    </p:animEffect>
                                  </p:childTnLst>
                                </p:cTn>
                              </p:par>
                              <p:par>
                                <p:cTn id="48" presetID="6" presetClass="emph" presetSubtype="0" fill="hold" nodeType="withEffect">
                                  <p:stCondLst>
                                    <p:cond delay="0"/>
                                  </p:stCondLst>
                                  <p:childTnLst>
                                    <p:animScale>
                                      <p:cBhvr>
                                        <p:cTn id="49" dur="500" fill="hold"/>
                                        <p:tgtEl>
                                          <p:spTgt spid="2050"/>
                                        </p:tgtEl>
                                      </p:cBhvr>
                                      <p:by x="150000" y="150000"/>
                                    </p:animScale>
                                  </p:childTnLst>
                                </p:cTn>
                              </p:par>
                              <p:par>
                                <p:cTn id="50" presetID="42" presetClass="path" presetSubtype="0" accel="50000" decel="50000" fill="hold" nodeType="withEffect">
                                  <p:stCondLst>
                                    <p:cond delay="0"/>
                                  </p:stCondLst>
                                  <p:childTnLst>
                                    <p:animMotion origin="layout" path="M -2.5E-6 3.33333E-6 L -0.25599 -0.14144 " pathEditMode="relative" rAng="0" ptsTypes="AA">
                                      <p:cBhvr>
                                        <p:cTn id="51" dur="1000" fill="hold"/>
                                        <p:tgtEl>
                                          <p:spTgt spid="2050"/>
                                        </p:tgtEl>
                                        <p:attrNameLst>
                                          <p:attrName>ppt_x</p:attrName>
                                          <p:attrName>ppt_y</p:attrName>
                                        </p:attrNameLst>
                                      </p:cBhvr>
                                      <p:rCtr x="-12799" y="-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大数据的产生</a:t>
            </a:r>
          </a:p>
        </p:txBody>
      </p:sp>
      <p:sp>
        <p:nvSpPr>
          <p:cNvPr id="3" name="内容占位符 2"/>
          <p:cNvSpPr>
            <a:spLocks noGrp="1"/>
          </p:cNvSpPr>
          <p:nvPr>
            <p:ph idx="1"/>
          </p:nvPr>
        </p:nvSpPr>
        <p:spPr/>
        <p:txBody>
          <a:bodyPr/>
          <a:lstStyle/>
          <a:p>
            <a:r>
              <a:rPr lang="zh-CN" altLang="en-US" dirty="0"/>
              <a:t>数据采集技术的进步</a:t>
            </a:r>
            <a:endParaRPr lang="en-US" altLang="zh-CN" dirty="0"/>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16</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468" y="1701191"/>
            <a:ext cx="9889067" cy="4655159"/>
          </a:xfrm>
          <a:prstGeom prst="rect">
            <a:avLst/>
          </a:prstGeom>
        </p:spPr>
      </p:pic>
    </p:spTree>
    <p:extLst>
      <p:ext uri="{BB962C8B-B14F-4D97-AF65-F5344CB8AC3E}">
        <p14:creationId xmlns:p14="http://schemas.microsoft.com/office/powerpoint/2010/main" val="1213944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大数据的产生</a:t>
            </a:r>
          </a:p>
        </p:txBody>
      </p:sp>
      <p:sp>
        <p:nvSpPr>
          <p:cNvPr id="3" name="内容占位符 2"/>
          <p:cNvSpPr>
            <a:spLocks noGrp="1"/>
          </p:cNvSpPr>
          <p:nvPr>
            <p:ph idx="1"/>
          </p:nvPr>
        </p:nvSpPr>
        <p:spPr/>
        <p:txBody>
          <a:bodyPr/>
          <a:lstStyle/>
          <a:p>
            <a:r>
              <a:rPr lang="zh-CN" altLang="en-US" dirty="0"/>
              <a:t>数据采集技术的进步</a:t>
            </a:r>
            <a:endParaRPr lang="en-US" altLang="zh-CN" dirty="0"/>
          </a:p>
          <a:p>
            <a:pPr lvl="1"/>
            <a:r>
              <a:rPr lang="zh-CN" altLang="en-US" dirty="0"/>
              <a:t>在商业环境下亦是如此</a:t>
            </a:r>
            <a:endParaRPr lang="en-US" altLang="zh-CN" dirty="0"/>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17</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pic>
        <p:nvPicPr>
          <p:cNvPr id="9" name="图片 8">
            <a:extLst>
              <a:ext uri="{FF2B5EF4-FFF2-40B4-BE49-F238E27FC236}">
                <a16:creationId xmlns:a16="http://schemas.microsoft.com/office/drawing/2014/main" id="{4BC0C16E-321F-4A10-A91B-CF167C4840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2394" y="873123"/>
            <a:ext cx="3895170" cy="5111751"/>
          </a:xfrm>
          <a:prstGeom prst="rect">
            <a:avLst/>
          </a:prstGeom>
        </p:spPr>
      </p:pic>
    </p:spTree>
    <p:extLst>
      <p:ext uri="{BB962C8B-B14F-4D97-AF65-F5344CB8AC3E}">
        <p14:creationId xmlns:p14="http://schemas.microsoft.com/office/powerpoint/2010/main" val="127068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大数据的产生</a:t>
            </a:r>
          </a:p>
        </p:txBody>
      </p:sp>
      <p:sp>
        <p:nvSpPr>
          <p:cNvPr id="3" name="内容占位符 2"/>
          <p:cNvSpPr>
            <a:spLocks noGrp="1"/>
          </p:cNvSpPr>
          <p:nvPr>
            <p:ph idx="1"/>
          </p:nvPr>
        </p:nvSpPr>
        <p:spPr/>
        <p:txBody>
          <a:bodyPr/>
          <a:lstStyle/>
          <a:p>
            <a:pPr marL="257175" lvl="1" indent="-257175">
              <a:buSzTx/>
              <a:buBlip>
                <a:blip r:embed="rId2"/>
              </a:buBlip>
            </a:pPr>
            <a:r>
              <a:rPr lang="zh-CN" altLang="en-US" dirty="0"/>
              <a:t>存储（硬件）技术的进步</a:t>
            </a:r>
            <a:endParaRPr lang="en-US" altLang="zh-CN" dirty="0"/>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18</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pic>
        <p:nvPicPr>
          <p:cNvPr id="2050"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95" y="1752925"/>
            <a:ext cx="2230463" cy="16486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1752925"/>
            <a:ext cx="2216909" cy="16626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2841" y="1709468"/>
            <a:ext cx="1886608" cy="1886608"/>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1290" y="1709468"/>
            <a:ext cx="2118411" cy="1771327"/>
          </a:xfrm>
          <a:prstGeom prst="rect">
            <a:avLst/>
          </a:prstGeom>
        </p:spPr>
      </p:pic>
      <p:sp>
        <p:nvSpPr>
          <p:cNvPr id="13" name="右箭头 12"/>
          <p:cNvSpPr/>
          <p:nvPr/>
        </p:nvSpPr>
        <p:spPr bwMode="auto">
          <a:xfrm>
            <a:off x="2959377" y="2148349"/>
            <a:ext cx="429515" cy="85775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Tahoma" pitchFamily="34" charset="0"/>
            </a:endParaRPr>
          </a:p>
        </p:txBody>
      </p:sp>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3675" y="3647035"/>
            <a:ext cx="2810433" cy="2409697"/>
          </a:xfrm>
          <a:prstGeom prst="rect">
            <a:avLst/>
          </a:prstGeom>
        </p:spPr>
      </p:pic>
      <p:sp>
        <p:nvSpPr>
          <p:cNvPr id="14" name="右箭头 13"/>
          <p:cNvSpPr/>
          <p:nvPr/>
        </p:nvSpPr>
        <p:spPr bwMode="auto">
          <a:xfrm>
            <a:off x="6075281" y="2148349"/>
            <a:ext cx="429515" cy="85775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Tahoma" pitchFamily="34" charset="0"/>
            </a:endParaRPr>
          </a:p>
        </p:txBody>
      </p:sp>
      <p:sp>
        <p:nvSpPr>
          <p:cNvPr id="15" name="右箭头 14"/>
          <p:cNvSpPr/>
          <p:nvPr/>
        </p:nvSpPr>
        <p:spPr bwMode="auto">
          <a:xfrm>
            <a:off x="8627829" y="2148349"/>
            <a:ext cx="429515" cy="85775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Tahoma" pitchFamily="34" charset="0"/>
            </a:endParaRPr>
          </a:p>
        </p:txBody>
      </p:sp>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3974" y="3930051"/>
            <a:ext cx="2733041" cy="1843667"/>
          </a:xfrm>
          <a:prstGeom prst="rect">
            <a:avLst/>
          </a:prstGeom>
        </p:spPr>
      </p:pic>
      <p:pic>
        <p:nvPicPr>
          <p:cNvPr id="10" name="图片 9">
            <a:extLst>
              <a:ext uri="{FF2B5EF4-FFF2-40B4-BE49-F238E27FC236}">
                <a16:creationId xmlns:a16="http://schemas.microsoft.com/office/drawing/2014/main" id="{4BF9AE49-7092-4814-A08F-B69B959D2604}"/>
              </a:ext>
            </a:extLst>
          </p:cNvPr>
          <p:cNvPicPr>
            <a:picLocks noChangeAspect="1"/>
          </p:cNvPicPr>
          <p:nvPr/>
        </p:nvPicPr>
        <p:blipFill>
          <a:blip r:embed="rId9"/>
          <a:stretch>
            <a:fillRect/>
          </a:stretch>
        </p:blipFill>
        <p:spPr>
          <a:xfrm>
            <a:off x="3046315" y="3499604"/>
            <a:ext cx="5724774" cy="3078689"/>
          </a:xfrm>
          <a:prstGeom prst="rect">
            <a:avLst/>
          </a:prstGeom>
        </p:spPr>
      </p:pic>
    </p:spTree>
    <p:extLst>
      <p:ext uri="{BB962C8B-B14F-4D97-AF65-F5344CB8AC3E}">
        <p14:creationId xmlns:p14="http://schemas.microsoft.com/office/powerpoint/2010/main" val="361358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 presetClass="exit" presetSubtype="0" fill="hold" nodeType="withEffect">
                                  <p:stCondLst>
                                    <p:cond delay="0"/>
                                  </p:stCondLst>
                                  <p:childTnLst>
                                    <p:set>
                                      <p:cBhvr>
                                        <p:cTn id="29" dur="1" fill="hold">
                                          <p:stCondLst>
                                            <p:cond delay="0"/>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54"/>
                                        </p:tgtEl>
                                        <p:attrNameLst>
                                          <p:attrName>style.visibility</p:attrName>
                                        </p:attrNameLst>
                                      </p:cBhvr>
                                      <p:to>
                                        <p:strVal val="visible"/>
                                      </p:to>
                                    </p:set>
                                    <p:animEffect transition="in" filter="fade">
                                      <p:cBhvr>
                                        <p:cTn id="34" dur="500"/>
                                        <p:tgtEl>
                                          <p:spTgt spid="205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大数据的产生</a:t>
            </a:r>
          </a:p>
        </p:txBody>
      </p:sp>
      <p:sp>
        <p:nvSpPr>
          <p:cNvPr id="3" name="内容占位符 2"/>
          <p:cNvSpPr>
            <a:spLocks noGrp="1"/>
          </p:cNvSpPr>
          <p:nvPr>
            <p:ph idx="1"/>
          </p:nvPr>
        </p:nvSpPr>
        <p:spPr/>
        <p:txBody>
          <a:bodyPr/>
          <a:lstStyle/>
          <a:p>
            <a:r>
              <a:rPr lang="zh-CN" altLang="en-US" dirty="0"/>
              <a:t>其它硬件技术的进步</a:t>
            </a:r>
            <a:endParaRPr lang="en-US" altLang="zh-CN" dirty="0"/>
          </a:p>
          <a:p>
            <a:pPr lvl="1"/>
            <a:r>
              <a:rPr lang="en-US" altLang="zh-CN" dirty="0"/>
              <a:t>CPU</a:t>
            </a:r>
          </a:p>
          <a:p>
            <a:pPr lvl="1"/>
            <a:r>
              <a:rPr lang="zh-CN" altLang="en-US" dirty="0"/>
              <a:t>内存</a:t>
            </a:r>
            <a:endParaRPr lang="en-US" altLang="zh-CN" dirty="0"/>
          </a:p>
          <a:p>
            <a:pPr lvl="2"/>
            <a:r>
              <a:rPr lang="en-US" altLang="zh-CN" dirty="0"/>
              <a:t>64KB -&gt; 8GB</a:t>
            </a:r>
          </a:p>
          <a:p>
            <a:pPr lvl="1"/>
            <a:r>
              <a:rPr lang="zh-CN" altLang="en-US" dirty="0"/>
              <a:t>网速</a:t>
            </a:r>
            <a:endParaRPr lang="en-US" altLang="zh-CN" dirty="0"/>
          </a:p>
          <a:p>
            <a:pPr lvl="2"/>
            <a:r>
              <a:rPr lang="en-US" altLang="zh-CN" dirty="0"/>
              <a:t>64KB/s -&gt; 1GB/s</a:t>
            </a:r>
          </a:p>
          <a:p>
            <a:pPr marL="342900" lvl="1" indent="0">
              <a:buNone/>
            </a:pPr>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19</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pic>
        <p:nvPicPr>
          <p:cNvPr id="8" name="图片 7"/>
          <p:cNvPicPr>
            <a:picLocks noChangeAspect="1"/>
          </p:cNvPicPr>
          <p:nvPr/>
        </p:nvPicPr>
        <p:blipFill>
          <a:blip r:embed="rId2"/>
          <a:stretch>
            <a:fillRect/>
          </a:stretch>
        </p:blipFill>
        <p:spPr>
          <a:xfrm>
            <a:off x="4348363" y="1825329"/>
            <a:ext cx="6478237" cy="3556139"/>
          </a:xfrm>
          <a:prstGeom prst="rect">
            <a:avLst/>
          </a:prstGeom>
        </p:spPr>
      </p:pic>
    </p:spTree>
    <p:extLst>
      <p:ext uri="{BB962C8B-B14F-4D97-AF65-F5344CB8AC3E}">
        <p14:creationId xmlns:p14="http://schemas.microsoft.com/office/powerpoint/2010/main" val="167240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About me</a:t>
            </a:r>
            <a:endParaRPr lang="zh-CN" altLang="en-US" dirty="0"/>
          </a:p>
        </p:txBody>
      </p:sp>
      <p:sp>
        <p:nvSpPr>
          <p:cNvPr id="3" name="内容占位符 2"/>
          <p:cNvSpPr>
            <a:spLocks noGrp="1"/>
          </p:cNvSpPr>
          <p:nvPr>
            <p:ph idx="1"/>
          </p:nvPr>
        </p:nvSpPr>
        <p:spPr/>
        <p:txBody>
          <a:bodyPr/>
          <a:lstStyle/>
          <a:p>
            <a:r>
              <a:rPr lang="zh-CN" altLang="en-US" dirty="0"/>
              <a:t>方斌 </a:t>
            </a:r>
            <a:r>
              <a:rPr lang="en-US" altLang="zh-CN" dirty="0"/>
              <a:t>(e-mail: fangbin@xmu.edu.cn)</a:t>
            </a:r>
            <a:r>
              <a:rPr lang="zh-CN" altLang="en-US" dirty="0"/>
              <a:t>，</a:t>
            </a:r>
            <a:r>
              <a:rPr lang="en-US" altLang="zh-CN" dirty="0"/>
              <a:t>Ph. D.</a:t>
            </a:r>
          </a:p>
          <a:p>
            <a:pPr lvl="1"/>
            <a:r>
              <a:rPr lang="zh-CN" altLang="en-US" dirty="0"/>
              <a:t>嘉庚二</a:t>
            </a:r>
            <a:r>
              <a:rPr lang="en-US" altLang="zh-CN"/>
              <a:t>635</a:t>
            </a:r>
            <a:endParaRPr lang="en-US" altLang="zh-CN" dirty="0"/>
          </a:p>
          <a:p>
            <a:pPr lvl="1"/>
            <a:r>
              <a:rPr lang="zh-CN" altLang="en-US" dirty="0"/>
              <a:t>研究方向</a:t>
            </a:r>
            <a:endParaRPr lang="en-US" altLang="zh-CN" dirty="0"/>
          </a:p>
          <a:p>
            <a:pPr lvl="2"/>
            <a:r>
              <a:rPr lang="zh-CN" altLang="en-US" dirty="0"/>
              <a:t>在线消费者决策</a:t>
            </a:r>
            <a:endParaRPr lang="en-US" altLang="zh-CN" dirty="0"/>
          </a:p>
          <a:p>
            <a:pPr lvl="2"/>
            <a:r>
              <a:rPr lang="zh-CN" altLang="en-US" dirty="0"/>
              <a:t>在线交易市场</a:t>
            </a:r>
            <a:endParaRPr lang="en-US" altLang="zh-CN" dirty="0"/>
          </a:p>
          <a:p>
            <a:pPr lvl="2"/>
            <a:r>
              <a:rPr lang="zh-CN" altLang="en-US" dirty="0"/>
              <a:t>社交媒体</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dirty="0">
                <a:solidFill>
                  <a:srgbClr val="000000"/>
                </a:solidFill>
              </a:rPr>
              <a:t>大数据分析基础 </a:t>
            </a:r>
            <a:r>
              <a:rPr lang="en-US" altLang="zh-CN" dirty="0">
                <a:solidFill>
                  <a:srgbClr val="000000"/>
                </a:solidFill>
              </a:rPr>
              <a:t>(By Dr. Fang)</a:t>
            </a: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spTree>
    <p:extLst>
      <p:ext uri="{BB962C8B-B14F-4D97-AF65-F5344CB8AC3E}">
        <p14:creationId xmlns:p14="http://schemas.microsoft.com/office/powerpoint/2010/main" val="1069421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大数据的产生</a:t>
            </a:r>
          </a:p>
        </p:txBody>
      </p:sp>
      <p:sp>
        <p:nvSpPr>
          <p:cNvPr id="3" name="内容占位符 2"/>
          <p:cNvSpPr>
            <a:spLocks noGrp="1"/>
          </p:cNvSpPr>
          <p:nvPr>
            <p:ph idx="1"/>
          </p:nvPr>
        </p:nvSpPr>
        <p:spPr/>
        <p:txBody>
          <a:bodyPr/>
          <a:lstStyle/>
          <a:p>
            <a:r>
              <a:rPr lang="en-US" altLang="zh-CN" dirty="0"/>
              <a:t>1998</a:t>
            </a:r>
            <a:r>
              <a:rPr lang="zh-CN" altLang="en-US" dirty="0"/>
              <a:t>年</a:t>
            </a:r>
            <a:r>
              <a:rPr lang="en-US" altLang="zh-CN" dirty="0"/>
              <a:t>John </a:t>
            </a:r>
            <a:r>
              <a:rPr lang="en-US" altLang="zh-CN" dirty="0" err="1"/>
              <a:t>Mashey</a:t>
            </a:r>
            <a:r>
              <a:rPr lang="zh-CN" altLang="en-US" dirty="0"/>
              <a:t>在题为</a:t>
            </a:r>
            <a:r>
              <a:rPr lang="en-US" altLang="zh-CN" dirty="0"/>
              <a:t>《Big Data and the Next Wave of </a:t>
            </a:r>
            <a:r>
              <a:rPr lang="en-US" altLang="zh-CN" dirty="0" err="1"/>
              <a:t>InfraStress</a:t>
            </a:r>
            <a:r>
              <a:rPr lang="en-US" altLang="zh-CN" dirty="0"/>
              <a:t> Problems, Solutions, Opportunities》</a:t>
            </a:r>
            <a:r>
              <a:rPr lang="zh-CN" altLang="en-US" dirty="0"/>
              <a:t>的演讲中明确指出了</a:t>
            </a:r>
            <a:r>
              <a:rPr lang="zh-CN" altLang="en-US" dirty="0">
                <a:solidFill>
                  <a:srgbClr val="FF0000"/>
                </a:solidFill>
              </a:rPr>
              <a:t>飞速增长的数量</a:t>
            </a:r>
            <a:r>
              <a:rPr lang="zh-CN" altLang="en-US" dirty="0"/>
              <a:t>和</a:t>
            </a:r>
            <a:r>
              <a:rPr lang="zh-CN" altLang="en-US" dirty="0">
                <a:solidFill>
                  <a:srgbClr val="FF0000"/>
                </a:solidFill>
              </a:rPr>
              <a:t>巨大的运算压力</a:t>
            </a:r>
            <a:r>
              <a:rPr lang="zh-CN" altLang="en-US" dirty="0"/>
              <a:t>之间的尖锐矛盾，并认为这是一个充满了机会和挑战的研究领域。</a:t>
            </a:r>
            <a:endParaRPr lang="en-US" altLang="zh-CN" dirty="0"/>
          </a:p>
          <a:p>
            <a:pPr lvl="1"/>
            <a:r>
              <a:rPr lang="zh-CN" altLang="en-US" dirty="0"/>
              <a:t>数据量和硬件计算能力的矛盾</a:t>
            </a:r>
            <a:endParaRPr lang="en-US" altLang="zh-CN" dirty="0"/>
          </a:p>
          <a:p>
            <a:pPr lvl="1"/>
            <a:r>
              <a:rPr lang="zh-CN" altLang="en-US" dirty="0"/>
              <a:t>数据量和软件计算工具的矛盾</a:t>
            </a:r>
            <a:endParaRPr lang="en-US" altLang="zh-CN" dirty="0"/>
          </a:p>
          <a:p>
            <a:pPr lvl="1"/>
            <a:r>
              <a:rPr lang="zh-CN" altLang="en-US" dirty="0"/>
              <a:t>数据量和数据分析算法的矛盾</a:t>
            </a:r>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20</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spTree>
    <p:extLst>
      <p:ext uri="{BB962C8B-B14F-4D97-AF65-F5344CB8AC3E}">
        <p14:creationId xmlns:p14="http://schemas.microsoft.com/office/powerpoint/2010/main" val="190357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大数据处理和分析技术</a:t>
            </a:r>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21</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grpSp>
        <p:nvGrpSpPr>
          <p:cNvPr id="8" name="画布 7"/>
          <p:cNvGrpSpPr/>
          <p:nvPr/>
        </p:nvGrpSpPr>
        <p:grpSpPr>
          <a:xfrm>
            <a:off x="2326443" y="1415891"/>
            <a:ext cx="7035560" cy="4673918"/>
            <a:chOff x="0" y="0"/>
            <a:chExt cx="5274310" cy="3588385"/>
          </a:xfrm>
        </p:grpSpPr>
        <p:sp>
          <p:nvSpPr>
            <p:cNvPr id="9" name="矩形 8"/>
            <p:cNvSpPr/>
            <p:nvPr/>
          </p:nvSpPr>
          <p:spPr>
            <a:xfrm>
              <a:off x="0" y="0"/>
              <a:ext cx="5274310" cy="3588385"/>
            </a:xfrm>
            <a:prstGeom prst="rect">
              <a:avLst/>
            </a:prstGeom>
          </p:spPr>
        </p:sp>
        <p:grpSp>
          <p:nvGrpSpPr>
            <p:cNvPr id="10" name="组合 9"/>
            <p:cNvGrpSpPr/>
            <p:nvPr/>
          </p:nvGrpSpPr>
          <p:grpSpPr>
            <a:xfrm>
              <a:off x="0" y="95240"/>
              <a:ext cx="5274310" cy="3429770"/>
              <a:chOff x="0" y="95240"/>
              <a:chExt cx="5274310" cy="3429770"/>
            </a:xfrm>
          </p:grpSpPr>
          <p:sp>
            <p:nvSpPr>
              <p:cNvPr id="11" name="圆角矩形 10"/>
              <p:cNvSpPr/>
              <p:nvPr/>
            </p:nvSpPr>
            <p:spPr>
              <a:xfrm>
                <a:off x="526213" y="95245"/>
                <a:ext cx="948905" cy="577578"/>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r>
                  <a:rPr lang="zh-CN" sz="1400" kern="100">
                    <a:effectLst/>
                    <a:latin typeface="+mj-lt"/>
                    <a:ea typeface="宋体" panose="02010600030101010101" pitchFamily="2" charset="-122"/>
                    <a:cs typeface="Times New Roman" panose="02020603050405020304" pitchFamily="18" charset="0"/>
                  </a:rPr>
                  <a:t>统计性分析</a:t>
                </a:r>
                <a:endParaRPr lang="zh-CN" sz="2000" kern="100">
                  <a:effectLst/>
                  <a:latin typeface="+mj-lt"/>
                  <a:ea typeface="宋体" panose="02010600030101010101" pitchFamily="2" charset="-122"/>
                  <a:cs typeface="Times New Roman" panose="02020603050405020304" pitchFamily="18" charset="0"/>
                </a:endParaRPr>
              </a:p>
              <a:p>
                <a:pPr algn="ctr">
                  <a:lnSpc>
                    <a:spcPct val="120000"/>
                  </a:lnSpc>
                  <a:spcAft>
                    <a:spcPts val="0"/>
                  </a:spcAft>
                </a:pPr>
                <a:r>
                  <a:rPr lang="en-US" sz="1400" kern="100">
                    <a:effectLst/>
                    <a:latin typeface="+mj-lt"/>
                    <a:ea typeface="宋体" panose="02010600030101010101" pitchFamily="2" charset="-122"/>
                    <a:cs typeface="Times New Roman" panose="02020603050405020304" pitchFamily="18" charset="0"/>
                  </a:rPr>
                  <a:t>SPSS/SAS/R</a:t>
                </a:r>
                <a:endParaRPr lang="zh-CN" sz="2000" kern="100">
                  <a:effectLst/>
                  <a:latin typeface="+mj-lt"/>
                  <a:ea typeface="宋体" panose="02010600030101010101" pitchFamily="2" charset="-122"/>
                  <a:cs typeface="Times New Roman" panose="02020603050405020304" pitchFamily="18" charset="0"/>
                </a:endParaRPr>
              </a:p>
            </p:txBody>
          </p:sp>
          <p:sp>
            <p:nvSpPr>
              <p:cNvPr id="12" name="圆角矩形 11"/>
              <p:cNvSpPr/>
              <p:nvPr/>
            </p:nvSpPr>
            <p:spPr>
              <a:xfrm>
                <a:off x="1491222" y="95240"/>
                <a:ext cx="1398629" cy="576428"/>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600">
                    <a:effectLst/>
                    <a:latin typeface="+mj-lt"/>
                    <a:ea typeface="宋体" panose="02010600030101010101" pitchFamily="2" charset="-122"/>
                    <a:cs typeface="宋体" panose="02010600030101010101" pitchFamily="2" charset="-122"/>
                  </a:rPr>
                  <a:t>数据挖掘</a:t>
                </a:r>
                <a:endParaRPr lang="zh-CN" sz="2000">
                  <a:effectLst/>
                  <a:latin typeface="+mj-lt"/>
                  <a:ea typeface="宋体" panose="02010600030101010101" pitchFamily="2" charset="-122"/>
                  <a:cs typeface="宋体" panose="02010600030101010101" pitchFamily="2" charset="-122"/>
                </a:endParaRPr>
              </a:p>
              <a:p>
                <a:pPr algn="ctr">
                  <a:spcAft>
                    <a:spcPts val="0"/>
                  </a:spcAft>
                </a:pPr>
                <a:r>
                  <a:rPr lang="en-US" sz="1400">
                    <a:effectLst/>
                    <a:latin typeface="+mj-lt"/>
                    <a:ea typeface="宋体" panose="02010600030101010101" pitchFamily="2" charset="-122"/>
                    <a:cs typeface="宋体" panose="02010600030101010101" pitchFamily="2" charset="-122"/>
                  </a:rPr>
                  <a:t>SPSS Modeler/Weka</a:t>
                </a:r>
                <a:endParaRPr lang="zh-CN" sz="2000">
                  <a:effectLst/>
                  <a:latin typeface="+mj-lt"/>
                  <a:ea typeface="宋体" panose="02010600030101010101" pitchFamily="2" charset="-122"/>
                  <a:cs typeface="宋体" panose="02010600030101010101" pitchFamily="2" charset="-122"/>
                </a:endParaRPr>
              </a:p>
            </p:txBody>
          </p:sp>
          <p:sp>
            <p:nvSpPr>
              <p:cNvPr id="13" name="圆角矩形 12"/>
              <p:cNvSpPr/>
              <p:nvPr/>
            </p:nvSpPr>
            <p:spPr>
              <a:xfrm>
                <a:off x="2915729" y="95245"/>
                <a:ext cx="1398270" cy="576423"/>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600">
                    <a:effectLst/>
                    <a:latin typeface="+mj-lt"/>
                    <a:ea typeface="宋体" panose="02010600030101010101" pitchFamily="2" charset="-122"/>
                    <a:cs typeface="宋体" panose="02010600030101010101" pitchFamily="2" charset="-122"/>
                  </a:rPr>
                  <a:t>可视化分析</a:t>
                </a:r>
                <a:endParaRPr lang="zh-CN" sz="2000">
                  <a:effectLst/>
                  <a:latin typeface="+mj-lt"/>
                  <a:ea typeface="宋体" panose="02010600030101010101" pitchFamily="2" charset="-122"/>
                  <a:cs typeface="宋体" panose="02010600030101010101" pitchFamily="2" charset="-122"/>
                </a:endParaRPr>
              </a:p>
              <a:p>
                <a:pPr algn="ctr">
                  <a:spcAft>
                    <a:spcPts val="0"/>
                  </a:spcAft>
                </a:pPr>
                <a:r>
                  <a:rPr lang="en-US" sz="1400">
                    <a:effectLst/>
                    <a:latin typeface="+mj-lt"/>
                    <a:ea typeface="宋体" panose="02010600030101010101" pitchFamily="2" charset="-122"/>
                    <a:cs typeface="宋体" panose="02010600030101010101" pitchFamily="2" charset="-122"/>
                  </a:rPr>
                  <a:t>Tableau/ECharts/D3</a:t>
                </a:r>
                <a:endParaRPr lang="zh-CN" sz="2000">
                  <a:effectLst/>
                  <a:latin typeface="+mj-lt"/>
                  <a:ea typeface="宋体" panose="02010600030101010101" pitchFamily="2" charset="-122"/>
                  <a:cs typeface="宋体" panose="02010600030101010101" pitchFamily="2" charset="-122"/>
                </a:endParaRPr>
              </a:p>
            </p:txBody>
          </p:sp>
          <p:sp>
            <p:nvSpPr>
              <p:cNvPr id="14" name="圆角矩形 13"/>
              <p:cNvSpPr/>
              <p:nvPr/>
            </p:nvSpPr>
            <p:spPr>
              <a:xfrm>
                <a:off x="4332878" y="95250"/>
                <a:ext cx="906928" cy="576418"/>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400">
                    <a:effectLst/>
                    <a:latin typeface="+mj-lt"/>
                    <a:ea typeface="宋体" panose="02010600030101010101" pitchFamily="2" charset="-122"/>
                    <a:cs typeface="Times New Roman" panose="02020603050405020304" pitchFamily="18" charset="0"/>
                  </a:rPr>
                  <a:t>工具</a:t>
                </a:r>
                <a:r>
                  <a:rPr lang="en-US" sz="1400">
                    <a:effectLst/>
                    <a:latin typeface="+mj-lt"/>
                    <a:ea typeface="宋体" panose="02010600030101010101" pitchFamily="2" charset="-122"/>
                    <a:cs typeface="宋体" panose="02010600030101010101" pitchFamily="2" charset="-122"/>
                  </a:rPr>
                  <a:t>/</a:t>
                </a:r>
                <a:r>
                  <a:rPr lang="zh-CN" sz="1400">
                    <a:effectLst/>
                    <a:latin typeface="+mj-lt"/>
                    <a:ea typeface="宋体" panose="02010600030101010101" pitchFamily="2" charset="-122"/>
                    <a:cs typeface="Times New Roman" panose="02020603050405020304" pitchFamily="18" charset="0"/>
                  </a:rPr>
                  <a:t>语言</a:t>
                </a:r>
                <a:endParaRPr lang="zh-CN" sz="2000">
                  <a:effectLst/>
                  <a:latin typeface="+mj-lt"/>
                  <a:ea typeface="宋体" panose="02010600030101010101" pitchFamily="2" charset="-122"/>
                  <a:cs typeface="宋体" panose="02010600030101010101" pitchFamily="2" charset="-122"/>
                </a:endParaRPr>
              </a:p>
              <a:p>
                <a:pPr algn="ctr">
                  <a:spcAft>
                    <a:spcPts val="0"/>
                  </a:spcAft>
                </a:pPr>
                <a:r>
                  <a:rPr lang="en-US" sz="1400">
                    <a:effectLst/>
                    <a:latin typeface="+mj-lt"/>
                    <a:ea typeface="宋体" panose="02010600030101010101" pitchFamily="2" charset="-122"/>
                    <a:cs typeface="宋体" panose="02010600030101010101" pitchFamily="2" charset="-122"/>
                  </a:rPr>
                  <a:t>Java/Python</a:t>
                </a:r>
                <a:endParaRPr lang="zh-CN" sz="2000">
                  <a:effectLst/>
                  <a:latin typeface="+mj-lt"/>
                  <a:ea typeface="宋体" panose="02010600030101010101" pitchFamily="2" charset="-122"/>
                  <a:cs typeface="宋体" panose="02010600030101010101" pitchFamily="2" charset="-122"/>
                </a:endParaRPr>
              </a:p>
            </p:txBody>
          </p:sp>
          <p:sp>
            <p:nvSpPr>
              <p:cNvPr id="15" name="圆角矩形 14"/>
              <p:cNvSpPr/>
              <p:nvPr/>
            </p:nvSpPr>
            <p:spPr>
              <a:xfrm>
                <a:off x="526213" y="822267"/>
                <a:ext cx="906780" cy="55514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400" dirty="0">
                    <a:effectLst/>
                    <a:latin typeface="+mj-lt"/>
                    <a:ea typeface="宋体" panose="02010600030101010101" pitchFamily="2" charset="-122"/>
                    <a:cs typeface="Times New Roman" panose="02020603050405020304" pitchFamily="18" charset="0"/>
                  </a:rPr>
                  <a:t>机器学习</a:t>
                </a:r>
                <a:endParaRPr lang="zh-CN" sz="2000" dirty="0">
                  <a:effectLst/>
                  <a:latin typeface="+mj-lt"/>
                  <a:ea typeface="宋体" panose="02010600030101010101" pitchFamily="2" charset="-122"/>
                  <a:cs typeface="宋体" panose="02010600030101010101" pitchFamily="2" charset="-122"/>
                </a:endParaRPr>
              </a:p>
              <a:p>
                <a:pPr algn="ctr">
                  <a:spcAft>
                    <a:spcPts val="0"/>
                  </a:spcAft>
                </a:pPr>
                <a:r>
                  <a:rPr lang="en-US" sz="1400" dirty="0">
                    <a:effectLst/>
                    <a:latin typeface="+mj-lt"/>
                    <a:ea typeface="宋体" panose="02010600030101010101" pitchFamily="2" charset="-122"/>
                    <a:cs typeface="宋体" panose="02010600030101010101" pitchFamily="2" charset="-122"/>
                  </a:rPr>
                  <a:t>Spark </a:t>
                </a:r>
                <a:r>
                  <a:rPr lang="en-US" sz="1400" dirty="0" err="1">
                    <a:effectLst/>
                    <a:latin typeface="+mj-lt"/>
                    <a:ea typeface="宋体" panose="02010600030101010101" pitchFamily="2" charset="-122"/>
                    <a:cs typeface="宋体" panose="02010600030101010101" pitchFamily="2" charset="-122"/>
                  </a:rPr>
                  <a:t>MLlib</a:t>
                </a:r>
                <a:endParaRPr lang="zh-CN" sz="2000" dirty="0">
                  <a:effectLst/>
                  <a:latin typeface="+mj-lt"/>
                  <a:ea typeface="宋体" panose="02010600030101010101" pitchFamily="2" charset="-122"/>
                  <a:cs typeface="宋体" panose="02010600030101010101" pitchFamily="2" charset="-122"/>
                </a:endParaRPr>
              </a:p>
            </p:txBody>
          </p:sp>
          <p:sp>
            <p:nvSpPr>
              <p:cNvPr id="16" name="圆角矩形 15"/>
              <p:cNvSpPr/>
              <p:nvPr/>
            </p:nvSpPr>
            <p:spPr>
              <a:xfrm>
                <a:off x="1517102" y="822314"/>
                <a:ext cx="975931" cy="555093"/>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400">
                    <a:effectLst/>
                    <a:latin typeface="+mj-lt"/>
                    <a:ea typeface="宋体" panose="02010600030101010101" pitchFamily="2" charset="-122"/>
                    <a:cs typeface="Times New Roman" panose="02020603050405020304" pitchFamily="18" charset="0"/>
                  </a:rPr>
                  <a:t>类</a:t>
                </a:r>
                <a:r>
                  <a:rPr lang="en-US" sz="1400">
                    <a:effectLst/>
                    <a:latin typeface="+mj-lt"/>
                    <a:ea typeface="宋体" panose="02010600030101010101" pitchFamily="2" charset="-122"/>
                    <a:cs typeface="宋体" panose="02010600030101010101" pitchFamily="2" charset="-122"/>
                  </a:rPr>
                  <a:t>SQL</a:t>
                </a:r>
                <a:r>
                  <a:rPr lang="zh-CN" sz="1400">
                    <a:effectLst/>
                    <a:latin typeface="+mj-lt"/>
                    <a:ea typeface="宋体" panose="02010600030101010101" pitchFamily="2" charset="-122"/>
                    <a:cs typeface="Times New Roman" panose="02020603050405020304" pitchFamily="18" charset="0"/>
                  </a:rPr>
                  <a:t>检索</a:t>
                </a:r>
                <a:endParaRPr lang="zh-CN" sz="2000">
                  <a:effectLst/>
                  <a:latin typeface="+mj-lt"/>
                  <a:ea typeface="宋体" panose="02010600030101010101" pitchFamily="2" charset="-122"/>
                  <a:cs typeface="宋体" panose="02010600030101010101" pitchFamily="2" charset="-122"/>
                </a:endParaRPr>
              </a:p>
              <a:p>
                <a:pPr algn="ctr">
                  <a:spcAft>
                    <a:spcPts val="0"/>
                  </a:spcAft>
                </a:pPr>
                <a:r>
                  <a:rPr lang="en-US" sz="1400">
                    <a:effectLst/>
                    <a:latin typeface="+mj-lt"/>
                    <a:ea typeface="宋体" panose="02010600030101010101" pitchFamily="2" charset="-122"/>
                    <a:cs typeface="宋体" panose="02010600030101010101" pitchFamily="2" charset="-122"/>
                  </a:rPr>
                  <a:t>Spark SQL</a:t>
                </a:r>
                <a:endParaRPr lang="zh-CN" sz="2000">
                  <a:effectLst/>
                  <a:latin typeface="+mj-lt"/>
                  <a:ea typeface="宋体" panose="02010600030101010101" pitchFamily="2" charset="-122"/>
                  <a:cs typeface="宋体" panose="02010600030101010101" pitchFamily="2" charset="-122"/>
                </a:endParaRPr>
              </a:p>
            </p:txBody>
          </p:sp>
          <p:sp>
            <p:nvSpPr>
              <p:cNvPr id="17" name="圆角矩形 16"/>
              <p:cNvSpPr/>
              <p:nvPr/>
            </p:nvSpPr>
            <p:spPr>
              <a:xfrm>
                <a:off x="526213" y="1422208"/>
                <a:ext cx="1966820" cy="328958"/>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400">
                    <a:effectLst/>
                    <a:latin typeface="+mj-lt"/>
                    <a:ea typeface="宋体" panose="02010600030101010101" pitchFamily="2" charset="-122"/>
                    <a:cs typeface="Times New Roman" panose="02020603050405020304" pitchFamily="18" charset="0"/>
                  </a:rPr>
                  <a:t>分布式计算</a:t>
                </a:r>
                <a:r>
                  <a:rPr lang="zh-CN" sz="1400">
                    <a:effectLst/>
                    <a:latin typeface="+mj-lt"/>
                    <a:ea typeface="Times New Roman" panose="02020603050405020304" pitchFamily="18" charset="0"/>
                    <a:cs typeface="宋体" panose="02010600030101010101" pitchFamily="2" charset="-122"/>
                  </a:rPr>
                  <a:t> </a:t>
                </a:r>
                <a:r>
                  <a:rPr lang="en-US" sz="1400">
                    <a:effectLst/>
                    <a:latin typeface="+mj-lt"/>
                    <a:ea typeface="Times New Roman" panose="02020603050405020304" pitchFamily="18" charset="0"/>
                    <a:cs typeface="宋体" panose="02010600030101010101" pitchFamily="2" charset="-122"/>
                  </a:rPr>
                  <a:t>Spark</a:t>
                </a:r>
                <a:endParaRPr lang="zh-CN" sz="2000">
                  <a:effectLst/>
                  <a:latin typeface="+mj-lt"/>
                  <a:ea typeface="宋体" panose="02010600030101010101" pitchFamily="2" charset="-122"/>
                  <a:cs typeface="宋体" panose="02010600030101010101" pitchFamily="2" charset="-122"/>
                </a:endParaRPr>
              </a:p>
            </p:txBody>
          </p:sp>
          <p:sp>
            <p:nvSpPr>
              <p:cNvPr id="18" name="圆角矩形 17"/>
              <p:cNvSpPr/>
              <p:nvPr/>
            </p:nvSpPr>
            <p:spPr>
              <a:xfrm>
                <a:off x="2527286" y="822220"/>
                <a:ext cx="544618" cy="920193"/>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a:effectLst/>
                    <a:latin typeface="+mj-lt"/>
                    <a:ea typeface="宋体" panose="02010600030101010101" pitchFamily="2" charset="-122"/>
                    <a:cs typeface="宋体" panose="02010600030101010101" pitchFamily="2" charset="-122"/>
                  </a:rPr>
                  <a:t>NLP</a:t>
                </a:r>
                <a:r>
                  <a:rPr lang="zh-CN" sz="1400">
                    <a:effectLst/>
                    <a:latin typeface="+mj-lt"/>
                    <a:ea typeface="宋体" panose="02010600030101010101" pitchFamily="2" charset="-122"/>
                    <a:cs typeface="Times New Roman" panose="02020603050405020304" pitchFamily="18" charset="0"/>
                  </a:rPr>
                  <a:t>处理</a:t>
                </a:r>
                <a:r>
                  <a:rPr lang="en-US" sz="1400">
                    <a:effectLst/>
                    <a:latin typeface="+mj-lt"/>
                    <a:ea typeface="宋体" panose="02010600030101010101" pitchFamily="2" charset="-122"/>
                    <a:cs typeface="宋体" panose="02010600030101010101" pitchFamily="2" charset="-122"/>
                  </a:rPr>
                  <a:t>API</a:t>
                </a:r>
                <a:endParaRPr lang="zh-CN" sz="2000">
                  <a:effectLst/>
                  <a:latin typeface="+mj-lt"/>
                  <a:ea typeface="宋体" panose="02010600030101010101" pitchFamily="2" charset="-122"/>
                  <a:cs typeface="宋体" panose="02010600030101010101" pitchFamily="2" charset="-122"/>
                </a:endParaRPr>
              </a:p>
            </p:txBody>
          </p:sp>
          <p:sp>
            <p:nvSpPr>
              <p:cNvPr id="19" name="圆角矩形 18"/>
              <p:cNvSpPr/>
              <p:nvPr/>
            </p:nvSpPr>
            <p:spPr>
              <a:xfrm>
                <a:off x="3115681" y="822173"/>
                <a:ext cx="760279" cy="545452"/>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400">
                    <a:effectLst/>
                    <a:latin typeface="+mj-lt"/>
                    <a:ea typeface="宋体" panose="02010600030101010101" pitchFamily="2" charset="-122"/>
                    <a:cs typeface="Times New Roman" panose="02020603050405020304" pitchFamily="18" charset="0"/>
                  </a:rPr>
                  <a:t>数据订阅</a:t>
                </a:r>
                <a:endParaRPr lang="zh-CN" sz="2000">
                  <a:effectLst/>
                  <a:latin typeface="+mj-lt"/>
                  <a:ea typeface="宋体" panose="02010600030101010101" pitchFamily="2" charset="-122"/>
                  <a:cs typeface="宋体" panose="02010600030101010101" pitchFamily="2" charset="-122"/>
                </a:endParaRPr>
              </a:p>
              <a:p>
                <a:pPr algn="ctr">
                  <a:spcAft>
                    <a:spcPts val="0"/>
                  </a:spcAft>
                </a:pPr>
                <a:r>
                  <a:rPr lang="en-US" sz="1400">
                    <a:effectLst/>
                    <a:latin typeface="+mj-lt"/>
                    <a:ea typeface="宋体" panose="02010600030101010101" pitchFamily="2" charset="-122"/>
                    <a:cs typeface="宋体" panose="02010600030101010101" pitchFamily="2" charset="-122"/>
                  </a:rPr>
                  <a:t>Kafka</a:t>
                </a:r>
                <a:endParaRPr lang="zh-CN" sz="2000">
                  <a:effectLst/>
                  <a:latin typeface="+mj-lt"/>
                  <a:ea typeface="宋体" panose="02010600030101010101" pitchFamily="2" charset="-122"/>
                  <a:cs typeface="宋体" panose="02010600030101010101" pitchFamily="2" charset="-122"/>
                </a:endParaRPr>
              </a:p>
            </p:txBody>
          </p:sp>
          <p:sp>
            <p:nvSpPr>
              <p:cNvPr id="20" name="圆角矩形 19"/>
              <p:cNvSpPr/>
              <p:nvPr/>
            </p:nvSpPr>
            <p:spPr>
              <a:xfrm>
                <a:off x="3115681" y="1413581"/>
                <a:ext cx="760279" cy="32893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a:effectLst/>
                    <a:latin typeface="+mj-lt"/>
                    <a:ea typeface="宋体" panose="02010600030101010101" pitchFamily="2" charset="-122"/>
                    <a:cs typeface="宋体" panose="02010600030101010101" pitchFamily="2" charset="-122"/>
                  </a:rPr>
                  <a:t>ETL Kettle</a:t>
                </a:r>
                <a:endParaRPr lang="zh-CN" sz="2000">
                  <a:effectLst/>
                  <a:latin typeface="+mj-lt"/>
                  <a:ea typeface="宋体" panose="02010600030101010101" pitchFamily="2" charset="-122"/>
                  <a:cs typeface="宋体" panose="02010600030101010101" pitchFamily="2" charset="-122"/>
                </a:endParaRPr>
              </a:p>
            </p:txBody>
          </p:sp>
          <p:sp>
            <p:nvSpPr>
              <p:cNvPr id="21" name="圆角矩形 20"/>
              <p:cNvSpPr/>
              <p:nvPr/>
            </p:nvSpPr>
            <p:spPr>
              <a:xfrm>
                <a:off x="3928362" y="822126"/>
                <a:ext cx="544195" cy="920287"/>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400">
                    <a:effectLst/>
                    <a:latin typeface="+mj-lt"/>
                    <a:ea typeface="宋体" panose="02010600030101010101" pitchFamily="2" charset="-122"/>
                    <a:cs typeface="宋体" panose="02010600030101010101" pitchFamily="2" charset="-122"/>
                  </a:rPr>
                  <a:t>业务规则引擎</a:t>
                </a:r>
                <a:endParaRPr lang="zh-CN" sz="2000">
                  <a:effectLst/>
                  <a:latin typeface="+mj-lt"/>
                  <a:ea typeface="宋体" panose="02010600030101010101" pitchFamily="2" charset="-122"/>
                  <a:cs typeface="宋体" panose="02010600030101010101" pitchFamily="2" charset="-122"/>
                </a:endParaRPr>
              </a:p>
            </p:txBody>
          </p:sp>
          <p:sp>
            <p:nvSpPr>
              <p:cNvPr id="22" name="圆角矩形 21"/>
              <p:cNvSpPr/>
              <p:nvPr/>
            </p:nvSpPr>
            <p:spPr>
              <a:xfrm>
                <a:off x="4510460" y="822079"/>
                <a:ext cx="729346" cy="910139"/>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400">
                    <a:effectLst/>
                    <a:latin typeface="+mj-lt"/>
                    <a:ea typeface="宋体" panose="02010600030101010101" pitchFamily="2" charset="-122"/>
                    <a:cs typeface="宋体" panose="02010600030101010101" pitchFamily="2" charset="-122"/>
                  </a:rPr>
                  <a:t>流式实时计算</a:t>
                </a:r>
                <a:endParaRPr lang="zh-CN" sz="2000">
                  <a:effectLst/>
                  <a:latin typeface="+mj-lt"/>
                  <a:ea typeface="宋体" panose="02010600030101010101" pitchFamily="2" charset="-122"/>
                  <a:cs typeface="宋体" panose="02010600030101010101" pitchFamily="2" charset="-122"/>
                </a:endParaRPr>
              </a:p>
              <a:p>
                <a:pPr algn="ctr">
                  <a:spcAft>
                    <a:spcPts val="0"/>
                  </a:spcAft>
                </a:pPr>
                <a:r>
                  <a:rPr lang="en-US" sz="1400">
                    <a:effectLst/>
                    <a:latin typeface="+mj-lt"/>
                    <a:ea typeface="宋体" panose="02010600030101010101" pitchFamily="2" charset="-122"/>
                    <a:cs typeface="宋体" panose="02010600030101010101" pitchFamily="2" charset="-122"/>
                  </a:rPr>
                  <a:t>Storm</a:t>
                </a:r>
                <a:endParaRPr lang="zh-CN" sz="2000">
                  <a:effectLst/>
                  <a:latin typeface="+mj-lt"/>
                  <a:ea typeface="宋体" panose="02010600030101010101" pitchFamily="2" charset="-122"/>
                  <a:cs typeface="宋体" panose="02010600030101010101" pitchFamily="2" charset="-122"/>
                </a:endParaRPr>
              </a:p>
            </p:txBody>
          </p:sp>
          <p:sp>
            <p:nvSpPr>
              <p:cNvPr id="23" name="圆角矩形 22"/>
              <p:cNvSpPr/>
              <p:nvPr/>
            </p:nvSpPr>
            <p:spPr>
              <a:xfrm>
                <a:off x="967240" y="1910179"/>
                <a:ext cx="1966595" cy="32893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400" dirty="0">
                    <a:effectLst/>
                    <a:latin typeface="+mj-lt"/>
                    <a:ea typeface="宋体" panose="02010600030101010101" pitchFamily="2" charset="-122"/>
                    <a:cs typeface="Times New Roman" panose="02020603050405020304" pitchFamily="18" charset="0"/>
                  </a:rPr>
                  <a:t>数据仓库</a:t>
                </a:r>
                <a:r>
                  <a:rPr lang="zh-CN" sz="1400" dirty="0">
                    <a:effectLst/>
                    <a:latin typeface="+mj-lt"/>
                    <a:ea typeface="Times New Roman" panose="02020603050405020304" pitchFamily="18" charset="0"/>
                    <a:cs typeface="宋体" panose="02010600030101010101" pitchFamily="2" charset="-122"/>
                  </a:rPr>
                  <a:t> </a:t>
                </a:r>
                <a:r>
                  <a:rPr lang="en-US" sz="1400" dirty="0" err="1">
                    <a:effectLst/>
                    <a:latin typeface="+mj-lt"/>
                    <a:ea typeface="Times New Roman" panose="02020603050405020304" pitchFamily="18" charset="0"/>
                    <a:cs typeface="宋体" panose="02010600030101010101" pitchFamily="2" charset="-122"/>
                  </a:rPr>
                  <a:t>Infobright</a:t>
                </a:r>
                <a:endParaRPr lang="zh-CN" sz="2000" dirty="0">
                  <a:effectLst/>
                  <a:latin typeface="+mj-lt"/>
                  <a:ea typeface="宋体" panose="02010600030101010101" pitchFamily="2" charset="-122"/>
                  <a:cs typeface="宋体" panose="02010600030101010101" pitchFamily="2" charset="-122"/>
                </a:endParaRPr>
              </a:p>
            </p:txBody>
          </p:sp>
          <p:sp>
            <p:nvSpPr>
              <p:cNvPr id="24" name="圆角矩形 23"/>
              <p:cNvSpPr/>
              <p:nvPr/>
            </p:nvSpPr>
            <p:spPr>
              <a:xfrm>
                <a:off x="568336" y="2500459"/>
                <a:ext cx="1261557" cy="52578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400" dirty="0">
                    <a:effectLst/>
                    <a:latin typeface="+mj-lt"/>
                    <a:ea typeface="宋体" panose="02010600030101010101" pitchFamily="2" charset="-122"/>
                    <a:cs typeface="Times New Roman" panose="02020603050405020304" pitchFamily="18" charset="0"/>
                  </a:rPr>
                  <a:t>结构化数据</a:t>
                </a:r>
                <a:endParaRPr lang="zh-CN" sz="2000" dirty="0">
                  <a:effectLst/>
                  <a:latin typeface="+mj-lt"/>
                  <a:ea typeface="宋体" panose="02010600030101010101" pitchFamily="2" charset="-122"/>
                  <a:cs typeface="宋体" panose="02010600030101010101" pitchFamily="2" charset="-122"/>
                </a:endParaRPr>
              </a:p>
              <a:p>
                <a:pPr algn="ctr"/>
                <a:r>
                  <a:rPr lang="en-US" altLang="zh-CN" sz="1400" dirty="0" err="1">
                    <a:ea typeface="宋体" panose="02010600030101010101" pitchFamily="2" charset="-122"/>
                    <a:cs typeface="宋体" panose="02010600030101010101" pitchFamily="2" charset="-122"/>
                  </a:rPr>
                  <a:t>PostGre</a:t>
                </a:r>
                <a:r>
                  <a:rPr lang="en-US" altLang="zh-CN" sz="1400" dirty="0">
                    <a:ea typeface="宋体" panose="02010600030101010101" pitchFamily="2" charset="-122"/>
                    <a:cs typeface="宋体" panose="02010600030101010101" pitchFamily="2" charset="-122"/>
                  </a:rPr>
                  <a:t>/MySQL</a:t>
                </a:r>
                <a:endParaRPr lang="zh-CN" altLang="zh-CN" sz="2000" dirty="0">
                  <a:ea typeface="宋体" panose="02010600030101010101" pitchFamily="2" charset="-122"/>
                  <a:cs typeface="宋体" panose="02010600030101010101" pitchFamily="2" charset="-122"/>
                </a:endParaRPr>
              </a:p>
            </p:txBody>
          </p:sp>
          <p:sp>
            <p:nvSpPr>
              <p:cNvPr id="25" name="圆角矩形 24"/>
              <p:cNvSpPr/>
              <p:nvPr/>
            </p:nvSpPr>
            <p:spPr>
              <a:xfrm>
                <a:off x="1940942" y="2490016"/>
                <a:ext cx="1299814" cy="536052"/>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zh-CN" sz="1400" dirty="0">
                    <a:effectLst/>
                    <a:latin typeface="+mj-lt"/>
                    <a:ea typeface="宋体" panose="02010600030101010101" pitchFamily="2" charset="-122"/>
                    <a:cs typeface="Times New Roman" panose="02020603050405020304" pitchFamily="18" charset="0"/>
                  </a:rPr>
                  <a:t>NoSQL</a:t>
                </a:r>
                <a:r>
                  <a:rPr lang="zh-CN" altLang="en-US" sz="1400" dirty="0">
                    <a:effectLst/>
                    <a:latin typeface="+mj-lt"/>
                    <a:ea typeface="宋体" panose="02010600030101010101" pitchFamily="2" charset="-122"/>
                    <a:cs typeface="Times New Roman" panose="02020603050405020304" pitchFamily="18" charset="0"/>
                  </a:rPr>
                  <a:t>结构化数据</a:t>
                </a:r>
                <a:r>
                  <a:rPr lang="en-US" altLang="zh-CN" sz="1400" dirty="0">
                    <a:effectLst/>
                    <a:latin typeface="+mj-lt"/>
                    <a:ea typeface="宋体" panose="02010600030101010101" pitchFamily="2" charset="-122"/>
                    <a:cs typeface="Times New Roman" panose="02020603050405020304" pitchFamily="18" charset="0"/>
                  </a:rPr>
                  <a:t>: </a:t>
                </a:r>
              </a:p>
              <a:p>
                <a:pPr algn="ctr"/>
                <a:r>
                  <a:rPr lang="en-US" altLang="zh-CN" sz="1400" dirty="0">
                    <a:ea typeface="宋体" panose="02010600030101010101" pitchFamily="2" charset="-122"/>
                  </a:rPr>
                  <a:t>Cassandra</a:t>
                </a:r>
                <a:endParaRPr lang="zh-CN" altLang="zh-CN" sz="1400" dirty="0">
                  <a:ea typeface="宋体" panose="02010600030101010101" pitchFamily="2" charset="-122"/>
                </a:endParaRPr>
              </a:p>
            </p:txBody>
          </p:sp>
          <p:sp>
            <p:nvSpPr>
              <p:cNvPr id="26" name="圆角矩形 25"/>
              <p:cNvSpPr/>
              <p:nvPr/>
            </p:nvSpPr>
            <p:spPr>
              <a:xfrm>
                <a:off x="3351806" y="2216736"/>
                <a:ext cx="1922504" cy="809331"/>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400" dirty="0">
                    <a:effectLst/>
                    <a:latin typeface="+mj-lt"/>
                    <a:ea typeface="宋体" panose="02010600030101010101" pitchFamily="2" charset="-122"/>
                    <a:cs typeface="Times New Roman" panose="02020603050405020304" pitchFamily="18" charset="0"/>
                  </a:rPr>
                  <a:t>非结构化数据</a:t>
                </a:r>
                <a:endParaRPr lang="zh-CN" sz="2000" dirty="0">
                  <a:effectLst/>
                  <a:latin typeface="+mj-lt"/>
                  <a:ea typeface="宋体" panose="02010600030101010101" pitchFamily="2" charset="-122"/>
                  <a:cs typeface="宋体" panose="02010600030101010101" pitchFamily="2" charset="-122"/>
                </a:endParaRPr>
              </a:p>
              <a:p>
                <a:pPr algn="ctr">
                  <a:spcAft>
                    <a:spcPts val="0"/>
                  </a:spcAft>
                </a:pPr>
                <a:r>
                  <a:rPr lang="zh-CN" sz="1400" dirty="0">
                    <a:effectLst/>
                    <a:latin typeface="+mj-lt"/>
                    <a:ea typeface="宋体" panose="02010600030101010101" pitchFamily="2" charset="-122"/>
                    <a:cs typeface="Times New Roman" panose="02020603050405020304" pitchFamily="18" charset="0"/>
                  </a:rPr>
                  <a:t>全文检索</a:t>
                </a:r>
                <a:r>
                  <a:rPr lang="zh-CN" altLang="en-US" sz="1400" dirty="0">
                    <a:latin typeface="+mj-lt"/>
                    <a:ea typeface="宋体" panose="02010600030101010101" pitchFamily="2" charset="-122"/>
                    <a:cs typeface="Times New Roman" panose="02020603050405020304" pitchFamily="18" charset="0"/>
                  </a:rPr>
                  <a:t>：</a:t>
                </a:r>
                <a:r>
                  <a:rPr lang="en-US" sz="1400" dirty="0">
                    <a:effectLst/>
                    <a:latin typeface="+mj-lt"/>
                    <a:ea typeface="宋体" panose="02010600030101010101" pitchFamily="2" charset="-122"/>
                    <a:cs typeface="宋体" panose="02010600030101010101" pitchFamily="2" charset="-122"/>
                  </a:rPr>
                  <a:t>Elastic Search</a:t>
                </a:r>
              </a:p>
              <a:p>
                <a:pPr algn="ctr">
                  <a:spcAft>
                    <a:spcPts val="0"/>
                  </a:spcAft>
                </a:pPr>
                <a:r>
                  <a:rPr lang="zh-CN" altLang="en-US" sz="1400" dirty="0">
                    <a:latin typeface="+mj-lt"/>
                    <a:ea typeface="宋体" panose="02010600030101010101" pitchFamily="2" charset="-122"/>
                    <a:cs typeface="宋体" panose="02010600030101010101" pitchFamily="2" charset="-122"/>
                  </a:rPr>
                  <a:t>分布式文件存储：</a:t>
                </a:r>
                <a:r>
                  <a:rPr lang="en-US" altLang="zh-CN" sz="1400" dirty="0">
                    <a:latin typeface="+mj-lt"/>
                    <a:ea typeface="宋体" panose="02010600030101010101" pitchFamily="2" charset="-122"/>
                    <a:cs typeface="宋体" panose="02010600030101010101" pitchFamily="2" charset="-122"/>
                  </a:rPr>
                  <a:t>MongoDB</a:t>
                </a:r>
                <a:endParaRPr lang="zh-CN" sz="2000" dirty="0">
                  <a:effectLst/>
                  <a:latin typeface="+mj-lt"/>
                  <a:ea typeface="宋体" panose="02010600030101010101" pitchFamily="2" charset="-122"/>
                  <a:cs typeface="宋体" panose="02010600030101010101" pitchFamily="2" charset="-122"/>
                </a:endParaRPr>
              </a:p>
            </p:txBody>
          </p:sp>
          <p:sp>
            <p:nvSpPr>
              <p:cNvPr id="27" name="圆角矩形 26"/>
              <p:cNvSpPr/>
              <p:nvPr/>
            </p:nvSpPr>
            <p:spPr>
              <a:xfrm>
                <a:off x="568338" y="3156117"/>
                <a:ext cx="1966595" cy="328295"/>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a:effectLst/>
                    <a:latin typeface="+mj-lt"/>
                    <a:ea typeface="宋体" panose="02010600030101010101" pitchFamily="2" charset="-122"/>
                    <a:cs typeface="宋体" panose="02010600030101010101" pitchFamily="2" charset="-122"/>
                  </a:rPr>
                  <a:t>HDFS</a:t>
                </a:r>
                <a:r>
                  <a:rPr lang="zh-CN" sz="1400">
                    <a:effectLst/>
                    <a:latin typeface="+mj-lt"/>
                    <a:ea typeface="宋体" panose="02010600030101010101" pitchFamily="2" charset="-122"/>
                    <a:cs typeface="Times New Roman" panose="02020603050405020304" pitchFamily="18" charset="0"/>
                  </a:rPr>
                  <a:t>（</a:t>
                </a:r>
                <a:r>
                  <a:rPr lang="en-US" sz="1400">
                    <a:effectLst/>
                    <a:latin typeface="+mj-lt"/>
                    <a:ea typeface="宋体" panose="02010600030101010101" pitchFamily="2" charset="-122"/>
                    <a:cs typeface="宋体" panose="02010600030101010101" pitchFamily="2" charset="-122"/>
                  </a:rPr>
                  <a:t>Hadoop</a:t>
                </a:r>
                <a:r>
                  <a:rPr lang="zh-CN" sz="1400">
                    <a:effectLst/>
                    <a:latin typeface="+mj-lt"/>
                    <a:ea typeface="宋体" panose="02010600030101010101" pitchFamily="2" charset="-122"/>
                    <a:cs typeface="Times New Roman" panose="02020603050405020304" pitchFamily="18" charset="0"/>
                  </a:rPr>
                  <a:t>）</a:t>
                </a:r>
                <a:endParaRPr lang="zh-CN" sz="2000">
                  <a:effectLst/>
                  <a:latin typeface="+mj-lt"/>
                  <a:ea typeface="宋体" panose="02010600030101010101" pitchFamily="2" charset="-122"/>
                  <a:cs typeface="宋体" panose="02010600030101010101" pitchFamily="2" charset="-122"/>
                </a:endParaRPr>
              </a:p>
            </p:txBody>
          </p:sp>
          <p:sp>
            <p:nvSpPr>
              <p:cNvPr id="28" name="圆角矩形 27"/>
              <p:cNvSpPr/>
              <p:nvPr/>
            </p:nvSpPr>
            <p:spPr>
              <a:xfrm>
                <a:off x="3033951" y="3147367"/>
                <a:ext cx="2205855" cy="32766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a:effectLst/>
                    <a:latin typeface="+mj-lt"/>
                    <a:ea typeface="宋体" panose="02010600030101010101" pitchFamily="2" charset="-122"/>
                    <a:cs typeface="宋体" panose="02010600030101010101" pitchFamily="2" charset="-122"/>
                  </a:rPr>
                  <a:t>Linux Ext4/NFS</a:t>
                </a:r>
                <a:endParaRPr lang="zh-CN" sz="2000">
                  <a:effectLst/>
                  <a:latin typeface="+mj-lt"/>
                  <a:ea typeface="宋体" panose="02010600030101010101" pitchFamily="2" charset="-122"/>
                  <a:cs typeface="宋体" panose="02010600030101010101" pitchFamily="2" charset="-122"/>
                </a:endParaRPr>
              </a:p>
            </p:txBody>
          </p:sp>
          <p:cxnSp>
            <p:nvCxnSpPr>
              <p:cNvPr id="29" name="直接连接符 28"/>
              <p:cNvCxnSpPr/>
              <p:nvPr/>
            </p:nvCxnSpPr>
            <p:spPr>
              <a:xfrm flipV="1">
                <a:off x="526213" y="759109"/>
                <a:ext cx="471359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526213" y="1844443"/>
                <a:ext cx="47129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26213" y="3095276"/>
                <a:ext cx="47129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上箭头 31"/>
              <p:cNvSpPr/>
              <p:nvPr/>
            </p:nvSpPr>
            <p:spPr>
              <a:xfrm>
                <a:off x="3982689" y="1972458"/>
                <a:ext cx="552091" cy="165091"/>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3200">
                  <a:latin typeface="+mj-lt"/>
                </a:endParaRPr>
              </a:p>
            </p:txBody>
          </p:sp>
          <p:sp>
            <p:nvSpPr>
              <p:cNvPr id="33" name="上箭头 32"/>
              <p:cNvSpPr/>
              <p:nvPr/>
            </p:nvSpPr>
            <p:spPr>
              <a:xfrm>
                <a:off x="2338036" y="2294562"/>
                <a:ext cx="551815" cy="164465"/>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3200">
                  <a:latin typeface="+mj-lt"/>
                </a:endParaRPr>
              </a:p>
            </p:txBody>
          </p:sp>
          <p:sp>
            <p:nvSpPr>
              <p:cNvPr id="34" name="上箭头 33"/>
              <p:cNvSpPr/>
              <p:nvPr/>
            </p:nvSpPr>
            <p:spPr>
              <a:xfrm>
                <a:off x="1025669" y="2277905"/>
                <a:ext cx="551815" cy="163830"/>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3200">
                  <a:latin typeface="+mj-lt"/>
                </a:endParaRPr>
              </a:p>
            </p:txBody>
          </p:sp>
          <p:sp>
            <p:nvSpPr>
              <p:cNvPr id="35" name="文本框 33"/>
              <p:cNvSpPr txBox="1"/>
              <p:nvPr/>
            </p:nvSpPr>
            <p:spPr>
              <a:xfrm>
                <a:off x="34507" y="172452"/>
                <a:ext cx="456565" cy="500383"/>
              </a:xfrm>
              <a:prstGeom prst="rect">
                <a:avLst/>
              </a:prstGeom>
              <a:solidFill>
                <a:schemeClr val="lt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lnSpc>
                    <a:spcPct val="120000"/>
                  </a:lnSpc>
                  <a:spcAft>
                    <a:spcPts val="0"/>
                  </a:spcAft>
                </a:pPr>
                <a:r>
                  <a:rPr lang="zh-CN" sz="1600" b="1" kern="100">
                    <a:effectLst/>
                    <a:latin typeface="+mj-lt"/>
                    <a:ea typeface="宋体" panose="02010600030101010101" pitchFamily="2" charset="-122"/>
                    <a:cs typeface="Times New Roman" panose="02020603050405020304" pitchFamily="18" charset="0"/>
                  </a:rPr>
                  <a:t>分析</a:t>
                </a:r>
                <a:endParaRPr lang="zh-CN" sz="2000" kern="100">
                  <a:effectLst/>
                  <a:latin typeface="+mj-lt"/>
                  <a:ea typeface="宋体" panose="02010600030101010101" pitchFamily="2" charset="-122"/>
                  <a:cs typeface="Times New Roman" panose="02020603050405020304" pitchFamily="18" charset="0"/>
                </a:endParaRPr>
              </a:p>
              <a:p>
                <a:pPr algn="just">
                  <a:lnSpc>
                    <a:spcPct val="120000"/>
                  </a:lnSpc>
                  <a:spcAft>
                    <a:spcPts val="0"/>
                  </a:spcAft>
                </a:pPr>
                <a:r>
                  <a:rPr lang="zh-CN" sz="1600" b="1" kern="100">
                    <a:effectLst/>
                    <a:latin typeface="+mj-lt"/>
                    <a:ea typeface="宋体" panose="02010600030101010101" pitchFamily="2" charset="-122"/>
                    <a:cs typeface="Times New Roman" panose="02020603050405020304" pitchFamily="18" charset="0"/>
                  </a:rPr>
                  <a:t>工具</a:t>
                </a:r>
                <a:endParaRPr lang="zh-CN" sz="2000" kern="100">
                  <a:effectLst/>
                  <a:latin typeface="+mj-lt"/>
                  <a:ea typeface="宋体" panose="02010600030101010101" pitchFamily="2" charset="-122"/>
                  <a:cs typeface="Times New Roman" panose="02020603050405020304" pitchFamily="18" charset="0"/>
                </a:endParaRPr>
              </a:p>
            </p:txBody>
          </p:sp>
          <p:sp>
            <p:nvSpPr>
              <p:cNvPr id="36" name="文本框 33"/>
              <p:cNvSpPr txBox="1"/>
              <p:nvPr/>
            </p:nvSpPr>
            <p:spPr>
              <a:xfrm>
                <a:off x="25878" y="982181"/>
                <a:ext cx="457200" cy="499745"/>
              </a:xfrm>
              <a:prstGeom prst="rect">
                <a:avLst/>
              </a:prstGeom>
              <a:solidFill>
                <a:schemeClr val="lt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zh-CN" sz="1600" b="1">
                    <a:effectLst/>
                    <a:latin typeface="+mj-lt"/>
                    <a:ea typeface="宋体" panose="02010600030101010101" pitchFamily="2" charset="-122"/>
                    <a:cs typeface="Times New Roman" panose="02020603050405020304" pitchFamily="18" charset="0"/>
                  </a:rPr>
                  <a:t>业务</a:t>
                </a:r>
                <a:endParaRPr lang="zh-CN" sz="2000">
                  <a:effectLst/>
                  <a:latin typeface="+mj-lt"/>
                  <a:ea typeface="宋体" panose="02010600030101010101" pitchFamily="2" charset="-122"/>
                  <a:cs typeface="宋体" panose="02010600030101010101" pitchFamily="2" charset="-122"/>
                </a:endParaRPr>
              </a:p>
              <a:p>
                <a:pPr algn="just">
                  <a:spcAft>
                    <a:spcPts val="0"/>
                  </a:spcAft>
                </a:pPr>
                <a:r>
                  <a:rPr lang="zh-CN" sz="1600" b="1">
                    <a:effectLst/>
                    <a:latin typeface="+mj-lt"/>
                    <a:ea typeface="宋体" panose="02010600030101010101" pitchFamily="2" charset="-122"/>
                    <a:cs typeface="Times New Roman" panose="02020603050405020304" pitchFamily="18" charset="0"/>
                  </a:rPr>
                  <a:t>计算</a:t>
                </a:r>
                <a:endParaRPr lang="zh-CN" sz="2000">
                  <a:effectLst/>
                  <a:latin typeface="+mj-lt"/>
                  <a:ea typeface="宋体" panose="02010600030101010101" pitchFamily="2" charset="-122"/>
                  <a:cs typeface="宋体" panose="02010600030101010101" pitchFamily="2" charset="-122"/>
                </a:endParaRPr>
              </a:p>
            </p:txBody>
          </p:sp>
          <p:sp>
            <p:nvSpPr>
              <p:cNvPr id="37" name="文本框 33"/>
              <p:cNvSpPr txBox="1"/>
              <p:nvPr/>
            </p:nvSpPr>
            <p:spPr>
              <a:xfrm>
                <a:off x="0" y="2242509"/>
                <a:ext cx="457200" cy="499110"/>
              </a:xfrm>
              <a:prstGeom prst="rect">
                <a:avLst/>
              </a:prstGeom>
              <a:solidFill>
                <a:schemeClr val="lt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zh-CN" sz="1600" b="1">
                    <a:effectLst/>
                    <a:latin typeface="+mj-lt"/>
                    <a:ea typeface="宋体" panose="02010600030101010101" pitchFamily="2" charset="-122"/>
                    <a:cs typeface="Times New Roman" panose="02020603050405020304" pitchFamily="18" charset="0"/>
                  </a:rPr>
                  <a:t>数据</a:t>
                </a:r>
                <a:endParaRPr lang="zh-CN" sz="2000">
                  <a:effectLst/>
                  <a:latin typeface="+mj-lt"/>
                  <a:ea typeface="宋体" panose="02010600030101010101" pitchFamily="2" charset="-122"/>
                  <a:cs typeface="宋体" panose="02010600030101010101" pitchFamily="2" charset="-122"/>
                </a:endParaRPr>
              </a:p>
              <a:p>
                <a:pPr algn="just">
                  <a:spcAft>
                    <a:spcPts val="0"/>
                  </a:spcAft>
                </a:pPr>
                <a:r>
                  <a:rPr lang="zh-CN" sz="1600" b="1">
                    <a:effectLst/>
                    <a:latin typeface="+mj-lt"/>
                    <a:ea typeface="宋体" panose="02010600030101010101" pitchFamily="2" charset="-122"/>
                    <a:cs typeface="Times New Roman" panose="02020603050405020304" pitchFamily="18" charset="0"/>
                  </a:rPr>
                  <a:t>管理</a:t>
                </a:r>
                <a:endParaRPr lang="zh-CN" sz="2000">
                  <a:effectLst/>
                  <a:latin typeface="+mj-lt"/>
                  <a:ea typeface="宋体" panose="02010600030101010101" pitchFamily="2" charset="-122"/>
                  <a:cs typeface="宋体" panose="02010600030101010101" pitchFamily="2" charset="-122"/>
                </a:endParaRPr>
              </a:p>
            </p:txBody>
          </p:sp>
          <p:sp>
            <p:nvSpPr>
              <p:cNvPr id="39" name="文本框 33"/>
              <p:cNvSpPr txBox="1"/>
              <p:nvPr/>
            </p:nvSpPr>
            <p:spPr>
              <a:xfrm>
                <a:off x="0" y="3025900"/>
                <a:ext cx="457200" cy="499110"/>
              </a:xfrm>
              <a:prstGeom prst="rect">
                <a:avLst/>
              </a:prstGeom>
              <a:solidFill>
                <a:schemeClr val="lt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zh-CN" sz="1600" b="1">
                    <a:effectLst/>
                    <a:latin typeface="+mj-lt"/>
                    <a:ea typeface="宋体" panose="02010600030101010101" pitchFamily="2" charset="-122"/>
                    <a:cs typeface="Times New Roman" panose="02020603050405020304" pitchFamily="18" charset="0"/>
                  </a:rPr>
                  <a:t>文件</a:t>
                </a:r>
                <a:endParaRPr lang="zh-CN" sz="2000">
                  <a:effectLst/>
                  <a:latin typeface="+mj-lt"/>
                  <a:ea typeface="宋体" panose="02010600030101010101" pitchFamily="2" charset="-122"/>
                  <a:cs typeface="宋体" panose="02010600030101010101" pitchFamily="2" charset="-122"/>
                </a:endParaRPr>
              </a:p>
              <a:p>
                <a:pPr algn="just">
                  <a:spcAft>
                    <a:spcPts val="0"/>
                  </a:spcAft>
                </a:pPr>
                <a:r>
                  <a:rPr lang="zh-CN" sz="1600" b="1">
                    <a:effectLst/>
                    <a:latin typeface="+mj-lt"/>
                    <a:ea typeface="宋体" panose="02010600030101010101" pitchFamily="2" charset="-122"/>
                    <a:cs typeface="Times New Roman" panose="02020603050405020304" pitchFamily="18" charset="0"/>
                  </a:rPr>
                  <a:t>系统</a:t>
                </a:r>
                <a:endParaRPr lang="zh-CN" sz="2000">
                  <a:effectLst/>
                  <a:latin typeface="+mj-lt"/>
                  <a:ea typeface="宋体" panose="02010600030101010101" pitchFamily="2" charset="-122"/>
                  <a:cs typeface="宋体" panose="02010600030101010101" pitchFamily="2" charset="-122"/>
                </a:endParaRPr>
              </a:p>
            </p:txBody>
          </p:sp>
        </p:grpSp>
      </p:grpSp>
    </p:spTree>
    <p:extLst>
      <p:ext uri="{BB962C8B-B14F-4D97-AF65-F5344CB8AC3E}">
        <p14:creationId xmlns:p14="http://schemas.microsoft.com/office/powerpoint/2010/main" val="309363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大数据分析基础</a:t>
            </a:r>
          </a:p>
        </p:txBody>
      </p:sp>
      <p:sp>
        <p:nvSpPr>
          <p:cNvPr id="3" name="内容占位符 2"/>
          <p:cNvSpPr>
            <a:spLocks noGrp="1"/>
          </p:cNvSpPr>
          <p:nvPr>
            <p:ph idx="1"/>
          </p:nvPr>
        </p:nvSpPr>
        <p:spPr/>
        <p:txBody>
          <a:bodyPr/>
          <a:lstStyle/>
          <a:p>
            <a:r>
              <a:rPr lang="zh-CN" altLang="en-US" dirty="0"/>
              <a:t>数据科学家所需技能</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22</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graphicFrame>
        <p:nvGraphicFramePr>
          <p:cNvPr id="7" name="图示 6">
            <a:extLst>
              <a:ext uri="{FF2B5EF4-FFF2-40B4-BE49-F238E27FC236}">
                <a16:creationId xmlns:a16="http://schemas.microsoft.com/office/drawing/2014/main" id="{EE8B8B10-F60D-4D33-847C-F957E5102ED5}"/>
              </a:ext>
            </a:extLst>
          </p:cNvPr>
          <p:cNvGraphicFramePr/>
          <p:nvPr>
            <p:extLst>
              <p:ext uri="{D42A27DB-BD31-4B8C-83A1-F6EECF244321}">
                <p14:modId xmlns:p14="http://schemas.microsoft.com/office/powerpoint/2010/main" val="3356887669"/>
              </p:ext>
            </p:extLst>
          </p:nvPr>
        </p:nvGraphicFramePr>
        <p:xfrm>
          <a:off x="1662586" y="100299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 name="文本框 34">
            <a:extLst>
              <a:ext uri="{FF2B5EF4-FFF2-40B4-BE49-F238E27FC236}">
                <a16:creationId xmlns:a16="http://schemas.microsoft.com/office/drawing/2014/main" id="{12C4CE2B-B474-49DC-AC3C-028679853C19}"/>
              </a:ext>
            </a:extLst>
          </p:cNvPr>
          <p:cNvSpPr txBox="1"/>
          <p:nvPr/>
        </p:nvSpPr>
        <p:spPr>
          <a:xfrm>
            <a:off x="4358582" y="2649433"/>
            <a:ext cx="911337" cy="383476"/>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zh-CN" sz="1600" b="1" dirty="0">
                <a:effectLst/>
                <a:latin typeface="微软雅黑" panose="020B0503020204020204" pitchFamily="34" charset="-122"/>
                <a:ea typeface="微软雅黑" panose="020B0503020204020204" pitchFamily="34" charset="-122"/>
                <a:cs typeface="Times New Roman" panose="02020603050405020304" pitchFamily="18" charset="0"/>
              </a:rPr>
              <a:t>数据分析师</a:t>
            </a:r>
            <a:endParaRPr lang="zh-CN" sz="2800" b="1" dirty="0">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35" name="文本框 34">
            <a:extLst>
              <a:ext uri="{FF2B5EF4-FFF2-40B4-BE49-F238E27FC236}">
                <a16:creationId xmlns:a16="http://schemas.microsoft.com/office/drawing/2014/main" id="{00258E0A-04E0-4DFE-95B3-63057484C3D9}"/>
              </a:ext>
            </a:extLst>
          </p:cNvPr>
          <p:cNvSpPr txBox="1"/>
          <p:nvPr/>
        </p:nvSpPr>
        <p:spPr>
          <a:xfrm>
            <a:off x="6113211" y="2507419"/>
            <a:ext cx="1020789" cy="667504"/>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lang="en-US" sz="1600" b="1" dirty="0">
                <a:effectLst/>
                <a:latin typeface="微软雅黑" panose="020B0503020204020204" pitchFamily="34" charset="-122"/>
                <a:ea typeface="微软雅黑" panose="020B0503020204020204" pitchFamily="34" charset="-122"/>
                <a:cs typeface="宋体" panose="02010600030101010101" pitchFamily="2" charset="-122"/>
              </a:rPr>
              <a:t>Drew Conway</a:t>
            </a:r>
            <a:endParaRPr lang="zh-CN" sz="2800" b="1" dirty="0">
              <a:effectLst/>
              <a:latin typeface="微软雅黑" panose="020B0503020204020204" pitchFamily="34" charset="-122"/>
              <a:ea typeface="微软雅黑" panose="020B0503020204020204" pitchFamily="34" charset="-122"/>
              <a:cs typeface="宋体" panose="02010600030101010101" pitchFamily="2" charset="-122"/>
            </a:endParaRPr>
          </a:p>
          <a:p>
            <a:pPr algn="ctr">
              <a:spcAft>
                <a:spcPts val="0"/>
              </a:spcAft>
            </a:pPr>
            <a:r>
              <a:rPr lang="zh-CN" sz="1600" b="1" dirty="0">
                <a:effectLst/>
                <a:latin typeface="微软雅黑" panose="020B0503020204020204" pitchFamily="34" charset="-122"/>
                <a:ea typeface="微软雅黑" panose="020B0503020204020204" pitchFamily="34" charset="-122"/>
                <a:cs typeface="Times New Roman" panose="02020603050405020304" pitchFamily="18" charset="0"/>
              </a:rPr>
              <a:t>数据科学家</a:t>
            </a:r>
            <a:endParaRPr lang="zh-CN" sz="2800" b="1" dirty="0">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36" name="文本框 34">
            <a:extLst>
              <a:ext uri="{FF2B5EF4-FFF2-40B4-BE49-F238E27FC236}">
                <a16:creationId xmlns:a16="http://schemas.microsoft.com/office/drawing/2014/main" id="{AF265750-8989-4E2F-8A9B-E36BA5769F02}"/>
              </a:ext>
            </a:extLst>
          </p:cNvPr>
          <p:cNvSpPr txBox="1"/>
          <p:nvPr/>
        </p:nvSpPr>
        <p:spPr>
          <a:xfrm>
            <a:off x="4539760" y="4051235"/>
            <a:ext cx="774523" cy="728854"/>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lang="zh-CN" sz="1600" b="1" dirty="0">
                <a:effectLst/>
                <a:latin typeface="微软雅黑" panose="020B0503020204020204" pitchFamily="34" charset="-122"/>
                <a:ea typeface="微软雅黑" panose="020B0503020204020204" pitchFamily="34" charset="-122"/>
                <a:cs typeface="Times New Roman" panose="02020603050405020304" pitchFamily="18" charset="0"/>
              </a:rPr>
              <a:t>优秀</a:t>
            </a:r>
            <a:endParaRPr lang="zh-CN" sz="2800" b="1" dirty="0">
              <a:effectLst/>
              <a:latin typeface="微软雅黑" panose="020B0503020204020204" pitchFamily="34" charset="-122"/>
              <a:ea typeface="微软雅黑" panose="020B0503020204020204" pitchFamily="34" charset="-122"/>
              <a:cs typeface="宋体" panose="02010600030101010101" pitchFamily="2" charset="-122"/>
            </a:endParaRPr>
          </a:p>
          <a:p>
            <a:pPr algn="ctr">
              <a:spcAft>
                <a:spcPts val="0"/>
              </a:spcAft>
            </a:pPr>
            <a:r>
              <a:rPr lang="zh-CN" sz="1600" b="1" dirty="0">
                <a:effectLst/>
                <a:latin typeface="微软雅黑" panose="020B0503020204020204" pitchFamily="34" charset="-122"/>
                <a:ea typeface="微软雅黑" panose="020B0503020204020204" pitchFamily="34" charset="-122"/>
                <a:cs typeface="Times New Roman" panose="02020603050405020304" pitchFamily="18" charset="0"/>
              </a:rPr>
              <a:t>咨询顾问</a:t>
            </a:r>
            <a:endParaRPr lang="zh-CN" sz="2800" b="1" dirty="0">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37" name="文本框 34">
            <a:extLst>
              <a:ext uri="{FF2B5EF4-FFF2-40B4-BE49-F238E27FC236}">
                <a16:creationId xmlns:a16="http://schemas.microsoft.com/office/drawing/2014/main" id="{8D964B60-55E4-4A1A-AFA4-28B43413844E}"/>
              </a:ext>
            </a:extLst>
          </p:cNvPr>
          <p:cNvSpPr txBox="1"/>
          <p:nvPr/>
        </p:nvSpPr>
        <p:spPr>
          <a:xfrm>
            <a:off x="8180854" y="4998415"/>
            <a:ext cx="1495161" cy="777828"/>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lang="zh-CN" altLang="en-US" sz="16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真正</a:t>
            </a:r>
            <a:r>
              <a:rPr lang="zh-CN" sz="1600" b="1"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优秀的</a:t>
            </a:r>
            <a:endParaRPr lang="zh-CN" sz="280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endParaRPr>
          </a:p>
          <a:p>
            <a:pPr algn="ctr">
              <a:spcAft>
                <a:spcPts val="0"/>
              </a:spcAft>
            </a:pPr>
            <a:r>
              <a:rPr lang="zh-CN" sz="1600" b="1"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数据科学家</a:t>
            </a:r>
            <a:endParaRPr lang="zh-CN" sz="280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2" name="直接箭头连接符 11">
            <a:extLst>
              <a:ext uri="{FF2B5EF4-FFF2-40B4-BE49-F238E27FC236}">
                <a16:creationId xmlns:a16="http://schemas.microsoft.com/office/drawing/2014/main" id="{591B9EED-7054-4A63-9B3C-BB50320D1218}"/>
              </a:ext>
            </a:extLst>
          </p:cNvPr>
          <p:cNvCxnSpPr>
            <a:cxnSpLocks/>
            <a:stCxn id="37" idx="1"/>
          </p:cNvCxnSpPr>
          <p:nvPr/>
        </p:nvCxnSpPr>
        <p:spPr bwMode="auto">
          <a:xfrm flipH="1" flipV="1">
            <a:off x="5726586" y="3752851"/>
            <a:ext cx="2454268" cy="1634478"/>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spTree>
    <p:extLst>
      <p:ext uri="{BB962C8B-B14F-4D97-AF65-F5344CB8AC3E}">
        <p14:creationId xmlns:p14="http://schemas.microsoft.com/office/powerpoint/2010/main" val="319616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大数据分析基础</a:t>
            </a:r>
          </a:p>
        </p:txBody>
      </p:sp>
      <p:sp>
        <p:nvSpPr>
          <p:cNvPr id="3" name="内容占位符 2"/>
          <p:cNvSpPr>
            <a:spLocks noGrp="1"/>
          </p:cNvSpPr>
          <p:nvPr>
            <p:ph idx="1"/>
          </p:nvPr>
        </p:nvSpPr>
        <p:spPr/>
        <p:txBody>
          <a:bodyPr/>
          <a:lstStyle/>
          <a:p>
            <a:r>
              <a:rPr lang="zh-CN" altLang="en-US" dirty="0"/>
              <a:t>技能列表</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23</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3055188201"/>
              </p:ext>
            </p:extLst>
          </p:nvPr>
        </p:nvGraphicFramePr>
        <p:xfrm>
          <a:off x="838200" y="2102520"/>
          <a:ext cx="10515604" cy="3848482"/>
        </p:xfrm>
        <a:graphic>
          <a:graphicData uri="http://schemas.openxmlformats.org/drawingml/2006/table">
            <a:tbl>
              <a:tblPr firstRow="1" firstCol="1" bandRow="1">
                <a:tableStyleId>{7E9639D4-E3E2-4D34-9284-5A2195B3D0D7}</a:tableStyleId>
              </a:tblPr>
              <a:tblGrid>
                <a:gridCol w="2628901">
                  <a:extLst>
                    <a:ext uri="{9D8B030D-6E8A-4147-A177-3AD203B41FA5}">
                      <a16:colId xmlns:a16="http://schemas.microsoft.com/office/drawing/2014/main" val="3618634866"/>
                    </a:ext>
                  </a:extLst>
                </a:gridCol>
                <a:gridCol w="2628901">
                  <a:extLst>
                    <a:ext uri="{9D8B030D-6E8A-4147-A177-3AD203B41FA5}">
                      <a16:colId xmlns:a16="http://schemas.microsoft.com/office/drawing/2014/main" val="2377472140"/>
                    </a:ext>
                  </a:extLst>
                </a:gridCol>
                <a:gridCol w="2628901">
                  <a:extLst>
                    <a:ext uri="{9D8B030D-6E8A-4147-A177-3AD203B41FA5}">
                      <a16:colId xmlns:a16="http://schemas.microsoft.com/office/drawing/2014/main" val="2050672727"/>
                    </a:ext>
                  </a:extLst>
                </a:gridCol>
                <a:gridCol w="2628901">
                  <a:extLst>
                    <a:ext uri="{9D8B030D-6E8A-4147-A177-3AD203B41FA5}">
                      <a16:colId xmlns:a16="http://schemas.microsoft.com/office/drawing/2014/main" val="1052930310"/>
                    </a:ext>
                  </a:extLst>
                </a:gridCol>
              </a:tblGrid>
              <a:tr h="243969">
                <a:tc>
                  <a:txBody>
                    <a:bodyPr/>
                    <a:lstStyle/>
                    <a:p>
                      <a:pPr algn="ctr">
                        <a:lnSpc>
                          <a:spcPct val="120000"/>
                        </a:lnSpc>
                        <a:spcAft>
                          <a:spcPts val="0"/>
                        </a:spcAft>
                      </a:pPr>
                      <a:r>
                        <a:rPr lang="zh-CN" sz="1600" kern="100" dirty="0">
                          <a:effectLst/>
                        </a:rPr>
                        <a:t>编程</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spcAft>
                          <a:spcPts val="0"/>
                        </a:spcAft>
                      </a:pPr>
                      <a:r>
                        <a:rPr lang="zh-CN" sz="1600" kern="100" dirty="0">
                          <a:effectLst/>
                        </a:rPr>
                        <a:t>数学和统计学</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spcAft>
                          <a:spcPts val="0"/>
                        </a:spcAft>
                      </a:pPr>
                      <a:r>
                        <a:rPr lang="zh-CN" sz="1600" kern="100" dirty="0">
                          <a:effectLst/>
                        </a:rPr>
                        <a:t>商业知识和软技能</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spcAft>
                          <a:spcPts val="0"/>
                        </a:spcAft>
                      </a:pPr>
                      <a:r>
                        <a:rPr lang="zh-CN" sz="1600" kern="100" dirty="0">
                          <a:effectLst/>
                        </a:rPr>
                        <a:t>沟通能力和可视化技能</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96849073"/>
                  </a:ext>
                </a:extLst>
              </a:tr>
              <a:tr h="3036055">
                <a:tc>
                  <a:txBody>
                    <a:bodyPr/>
                    <a:lstStyle/>
                    <a:p>
                      <a:pPr marL="0" lvl="0" indent="0" algn="just">
                        <a:lnSpc>
                          <a:spcPct val="120000"/>
                        </a:lnSpc>
                        <a:spcBef>
                          <a:spcPts val="600"/>
                        </a:spcBef>
                        <a:spcAft>
                          <a:spcPts val="0"/>
                        </a:spcAft>
                        <a:buFont typeface="Wingdings" panose="05000000000000000000" pitchFamily="2" charset="2"/>
                        <a:buNone/>
                      </a:pPr>
                      <a:r>
                        <a:rPr lang="zh-CN" sz="1600" b="0" kern="100" dirty="0">
                          <a:effectLst/>
                        </a:rPr>
                        <a:t>计算机科学基础</a:t>
                      </a:r>
                    </a:p>
                    <a:p>
                      <a:pPr marL="0" lvl="0" indent="0" algn="just">
                        <a:lnSpc>
                          <a:spcPct val="120000"/>
                        </a:lnSpc>
                        <a:spcBef>
                          <a:spcPts val="600"/>
                        </a:spcBef>
                        <a:spcAft>
                          <a:spcPts val="0"/>
                        </a:spcAft>
                        <a:buFont typeface="Wingdings" panose="05000000000000000000" pitchFamily="2" charset="2"/>
                        <a:buNone/>
                      </a:pPr>
                      <a:r>
                        <a:rPr lang="zh-CN" sz="1600" b="1" kern="100" dirty="0">
                          <a:solidFill>
                            <a:srgbClr val="FF0000"/>
                          </a:solidFill>
                          <a:effectLst/>
                        </a:rPr>
                        <a:t>脚本语言（如</a:t>
                      </a:r>
                      <a:r>
                        <a:rPr lang="en-US" sz="1600" b="1" kern="100" dirty="0">
                          <a:solidFill>
                            <a:srgbClr val="FF0000"/>
                          </a:solidFill>
                          <a:effectLst/>
                        </a:rPr>
                        <a:t>Python</a:t>
                      </a:r>
                      <a:r>
                        <a:rPr lang="zh-CN" sz="1600" b="1" kern="100" dirty="0">
                          <a:solidFill>
                            <a:srgbClr val="FF0000"/>
                          </a:solidFill>
                          <a:effectLst/>
                        </a:rPr>
                        <a:t>）</a:t>
                      </a:r>
                    </a:p>
                    <a:p>
                      <a:pPr marL="0" lvl="0" indent="0" algn="just">
                        <a:lnSpc>
                          <a:spcPct val="120000"/>
                        </a:lnSpc>
                        <a:spcBef>
                          <a:spcPts val="600"/>
                        </a:spcBef>
                        <a:spcAft>
                          <a:spcPts val="0"/>
                        </a:spcAft>
                        <a:buFont typeface="Wingdings" panose="05000000000000000000" pitchFamily="2" charset="2"/>
                        <a:buNone/>
                      </a:pPr>
                      <a:r>
                        <a:rPr lang="zh-CN" sz="1600" b="0" kern="100" dirty="0">
                          <a:effectLst/>
                        </a:rPr>
                        <a:t>统计计算软件（如</a:t>
                      </a:r>
                      <a:r>
                        <a:rPr lang="en-US" sz="1600" b="0" kern="100" dirty="0">
                          <a:effectLst/>
                        </a:rPr>
                        <a:t>R</a:t>
                      </a:r>
                      <a:r>
                        <a:rPr lang="zh-CN" sz="1600" b="0" kern="100" dirty="0">
                          <a:effectLst/>
                        </a:rPr>
                        <a:t>）</a:t>
                      </a:r>
                    </a:p>
                    <a:p>
                      <a:pPr marL="0" lvl="0" indent="0" algn="just">
                        <a:lnSpc>
                          <a:spcPct val="120000"/>
                        </a:lnSpc>
                        <a:spcBef>
                          <a:spcPts val="600"/>
                        </a:spcBef>
                        <a:spcAft>
                          <a:spcPts val="0"/>
                        </a:spcAft>
                        <a:buFont typeface="Wingdings" panose="05000000000000000000" pitchFamily="2" charset="2"/>
                        <a:buNone/>
                      </a:pPr>
                      <a:r>
                        <a:rPr lang="zh-CN" sz="1600" b="1" kern="100" dirty="0">
                          <a:solidFill>
                            <a:srgbClr val="FF0000"/>
                          </a:solidFill>
                          <a:effectLst/>
                        </a:rPr>
                        <a:t>数据库：包括</a:t>
                      </a:r>
                      <a:r>
                        <a:rPr lang="en-US" sz="1600" b="1" kern="100" dirty="0">
                          <a:solidFill>
                            <a:srgbClr val="FF0000"/>
                          </a:solidFill>
                          <a:effectLst/>
                        </a:rPr>
                        <a:t>SQL</a:t>
                      </a:r>
                      <a:r>
                        <a:rPr lang="zh-CN" sz="1600" b="0" kern="100" dirty="0">
                          <a:effectLst/>
                        </a:rPr>
                        <a:t>和</a:t>
                      </a:r>
                      <a:r>
                        <a:rPr lang="en-US" sz="1600" b="0" kern="100" dirty="0">
                          <a:effectLst/>
                        </a:rPr>
                        <a:t>NoSQL</a:t>
                      </a:r>
                      <a:endParaRPr lang="zh-CN" sz="1600" b="0" kern="100" dirty="0">
                        <a:effectLst/>
                      </a:endParaRPr>
                    </a:p>
                    <a:p>
                      <a:pPr marL="0" lvl="0" indent="0" algn="just">
                        <a:lnSpc>
                          <a:spcPct val="120000"/>
                        </a:lnSpc>
                        <a:spcBef>
                          <a:spcPts val="600"/>
                        </a:spcBef>
                        <a:spcAft>
                          <a:spcPts val="0"/>
                        </a:spcAft>
                        <a:buFont typeface="Wingdings" panose="05000000000000000000" pitchFamily="2" charset="2"/>
                        <a:buNone/>
                      </a:pPr>
                      <a:r>
                        <a:rPr lang="zh-CN" sz="1600" b="0" kern="100" dirty="0">
                          <a:effectLst/>
                        </a:rPr>
                        <a:t>关系代数</a:t>
                      </a:r>
                    </a:p>
                    <a:p>
                      <a:pPr marL="0" lvl="0" indent="0" algn="just">
                        <a:lnSpc>
                          <a:spcPct val="120000"/>
                        </a:lnSpc>
                        <a:spcBef>
                          <a:spcPts val="600"/>
                        </a:spcBef>
                        <a:spcAft>
                          <a:spcPts val="0"/>
                        </a:spcAft>
                        <a:buFont typeface="Wingdings" panose="05000000000000000000" pitchFamily="2" charset="2"/>
                        <a:buNone/>
                      </a:pPr>
                      <a:r>
                        <a:rPr lang="zh-CN" sz="1600" b="0" kern="100" dirty="0">
                          <a:effectLst/>
                        </a:rPr>
                        <a:t>并行数据库和并行查询处理</a:t>
                      </a:r>
                    </a:p>
                    <a:p>
                      <a:pPr marL="0" lvl="0" indent="0" algn="just">
                        <a:lnSpc>
                          <a:spcPct val="120000"/>
                        </a:lnSpc>
                        <a:spcBef>
                          <a:spcPts val="600"/>
                        </a:spcBef>
                        <a:spcAft>
                          <a:spcPts val="0"/>
                        </a:spcAft>
                        <a:buFont typeface="Wingdings" panose="05000000000000000000" pitchFamily="2" charset="2"/>
                        <a:buNone/>
                      </a:pPr>
                      <a:r>
                        <a:rPr lang="en-US" sz="1600" b="0" kern="100" dirty="0" err="1">
                          <a:effectLst/>
                        </a:rPr>
                        <a:t>MapReduce</a:t>
                      </a:r>
                      <a:r>
                        <a:rPr lang="zh-CN" sz="1600" b="0" kern="100" dirty="0">
                          <a:effectLst/>
                        </a:rPr>
                        <a:t>概念</a:t>
                      </a:r>
                    </a:p>
                    <a:p>
                      <a:pPr marL="0" lvl="0" indent="0" algn="just">
                        <a:lnSpc>
                          <a:spcPct val="120000"/>
                        </a:lnSpc>
                        <a:spcBef>
                          <a:spcPts val="600"/>
                        </a:spcBef>
                        <a:spcAft>
                          <a:spcPts val="0"/>
                        </a:spcAft>
                        <a:buFont typeface="Wingdings" panose="05000000000000000000" pitchFamily="2" charset="2"/>
                        <a:buNone/>
                      </a:pPr>
                      <a:r>
                        <a:rPr lang="en-US" sz="1600" b="0" kern="100" dirty="0">
                          <a:effectLst/>
                        </a:rPr>
                        <a:t>Hadoop</a:t>
                      </a:r>
                      <a:r>
                        <a:rPr lang="zh-CN" sz="1600" b="0" kern="100" dirty="0">
                          <a:effectLst/>
                        </a:rPr>
                        <a:t>和</a:t>
                      </a:r>
                      <a:r>
                        <a:rPr lang="en-US" sz="1600" b="0" kern="100" dirty="0">
                          <a:effectLst/>
                        </a:rPr>
                        <a:t>Hive/Pig</a:t>
                      </a:r>
                      <a:endParaRPr lang="zh-CN" sz="1600" b="0" kern="100" dirty="0">
                        <a:effectLst/>
                      </a:endParaRPr>
                    </a:p>
                    <a:p>
                      <a:pPr marL="0" lvl="0" indent="0" algn="just">
                        <a:lnSpc>
                          <a:spcPct val="120000"/>
                        </a:lnSpc>
                        <a:spcBef>
                          <a:spcPts val="600"/>
                        </a:spcBef>
                        <a:spcAft>
                          <a:spcPts val="0"/>
                        </a:spcAft>
                        <a:buFont typeface="Wingdings" panose="05000000000000000000" pitchFamily="2" charset="2"/>
                        <a:buNone/>
                      </a:pPr>
                      <a:r>
                        <a:rPr lang="zh-CN" sz="1600" b="0" kern="100" dirty="0">
                          <a:effectLst/>
                        </a:rPr>
                        <a:t>定制缩减器（</a:t>
                      </a:r>
                      <a:r>
                        <a:rPr lang="en-US" sz="1600" b="0" kern="100" dirty="0">
                          <a:effectLst/>
                        </a:rPr>
                        <a:t>reducer</a:t>
                      </a:r>
                      <a:r>
                        <a:rPr lang="zh-CN" sz="1600" b="0" kern="100" dirty="0">
                          <a:effectLst/>
                        </a:rPr>
                        <a:t>）</a:t>
                      </a:r>
                    </a:p>
                    <a:p>
                      <a:pPr marL="0" lvl="0" indent="0" algn="just">
                        <a:lnSpc>
                          <a:spcPct val="120000"/>
                        </a:lnSpc>
                        <a:spcBef>
                          <a:spcPts val="600"/>
                        </a:spcBef>
                        <a:spcAft>
                          <a:spcPts val="0"/>
                        </a:spcAft>
                        <a:buFont typeface="Wingdings" panose="05000000000000000000" pitchFamily="2" charset="2"/>
                        <a:buNone/>
                      </a:pPr>
                      <a:r>
                        <a:rPr lang="zh-CN" sz="1600" b="0" kern="100" dirty="0">
                          <a:effectLst/>
                        </a:rPr>
                        <a:t>使用</a:t>
                      </a:r>
                      <a:r>
                        <a:rPr lang="en-US" sz="1600" b="0" kern="100" dirty="0">
                          <a:effectLst/>
                        </a:rPr>
                        <a:t>AWS</a:t>
                      </a:r>
                      <a:r>
                        <a:rPr lang="zh-CN" sz="1600" b="0" kern="100" dirty="0">
                          <a:effectLst/>
                        </a:rPr>
                        <a:t>等</a:t>
                      </a:r>
                      <a:r>
                        <a:rPr lang="en-US" sz="1600" b="0" kern="100" dirty="0">
                          <a:effectLst/>
                        </a:rPr>
                        <a:t>SaaS</a:t>
                      </a:r>
                      <a:r>
                        <a:rPr lang="zh-CN" sz="1600" b="0" kern="100" dirty="0">
                          <a:effectLst/>
                        </a:rPr>
                        <a:t>的经验</a:t>
                      </a:r>
                      <a:endParaRPr lang="zh-CN" sz="1600" b="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lvl="0" indent="0" algn="just">
                        <a:lnSpc>
                          <a:spcPct val="120000"/>
                        </a:lnSpc>
                        <a:spcBef>
                          <a:spcPts val="600"/>
                        </a:spcBef>
                        <a:spcAft>
                          <a:spcPts val="0"/>
                        </a:spcAft>
                        <a:buFont typeface="Wingdings" panose="05000000000000000000" pitchFamily="2" charset="2"/>
                        <a:buNone/>
                      </a:pPr>
                      <a:r>
                        <a:rPr lang="zh-CN" sz="1600" kern="100" dirty="0">
                          <a:effectLst/>
                        </a:rPr>
                        <a:t>机器学习</a:t>
                      </a:r>
                    </a:p>
                    <a:p>
                      <a:pPr marL="0" lvl="0" indent="0" algn="just">
                        <a:lnSpc>
                          <a:spcPct val="120000"/>
                        </a:lnSpc>
                        <a:spcBef>
                          <a:spcPts val="600"/>
                        </a:spcBef>
                        <a:spcAft>
                          <a:spcPts val="0"/>
                        </a:spcAft>
                        <a:buFont typeface="Wingdings" panose="05000000000000000000" pitchFamily="2" charset="2"/>
                        <a:buNone/>
                      </a:pPr>
                      <a:r>
                        <a:rPr lang="zh-CN" sz="1600" b="1" kern="100" dirty="0">
                          <a:solidFill>
                            <a:srgbClr val="FF0000"/>
                          </a:solidFill>
                          <a:effectLst/>
                        </a:rPr>
                        <a:t>统计建模</a:t>
                      </a:r>
                    </a:p>
                    <a:p>
                      <a:pPr marL="0" lvl="0" indent="0" algn="just">
                        <a:lnSpc>
                          <a:spcPct val="120000"/>
                        </a:lnSpc>
                        <a:spcBef>
                          <a:spcPts val="600"/>
                        </a:spcBef>
                        <a:spcAft>
                          <a:spcPts val="0"/>
                        </a:spcAft>
                        <a:buFont typeface="Wingdings" panose="05000000000000000000" pitchFamily="2" charset="2"/>
                        <a:buNone/>
                      </a:pPr>
                      <a:r>
                        <a:rPr lang="zh-CN" sz="1600" kern="100" dirty="0">
                          <a:effectLst/>
                        </a:rPr>
                        <a:t>实验设计</a:t>
                      </a:r>
                    </a:p>
                    <a:p>
                      <a:pPr marL="0" lvl="0" indent="0" algn="just">
                        <a:lnSpc>
                          <a:spcPct val="120000"/>
                        </a:lnSpc>
                        <a:spcBef>
                          <a:spcPts val="600"/>
                        </a:spcBef>
                        <a:spcAft>
                          <a:spcPts val="0"/>
                        </a:spcAft>
                        <a:buFont typeface="Wingdings" panose="05000000000000000000" pitchFamily="2" charset="2"/>
                        <a:buNone/>
                      </a:pPr>
                      <a:r>
                        <a:rPr lang="zh-CN" sz="1600" kern="100" dirty="0">
                          <a:effectLst/>
                        </a:rPr>
                        <a:t>贝叶斯推理</a:t>
                      </a:r>
                    </a:p>
                    <a:p>
                      <a:pPr marL="0" lvl="0" indent="0" algn="just">
                        <a:lnSpc>
                          <a:spcPct val="120000"/>
                        </a:lnSpc>
                        <a:spcBef>
                          <a:spcPts val="600"/>
                        </a:spcBef>
                        <a:spcAft>
                          <a:spcPts val="0"/>
                        </a:spcAft>
                        <a:buFont typeface="Wingdings" panose="05000000000000000000" pitchFamily="2" charset="2"/>
                        <a:buNone/>
                      </a:pPr>
                      <a:r>
                        <a:rPr lang="zh-CN" sz="1600" kern="100" dirty="0">
                          <a:effectLst/>
                        </a:rPr>
                        <a:t>监督学习：决策树、随机森林、</a:t>
                      </a:r>
                      <a:r>
                        <a:rPr lang="en-US" sz="1600" kern="100" dirty="0">
                          <a:effectLst/>
                        </a:rPr>
                        <a:t>logistic</a:t>
                      </a:r>
                      <a:r>
                        <a:rPr lang="zh-CN" sz="1600" kern="100" dirty="0">
                          <a:effectLst/>
                        </a:rPr>
                        <a:t>回归</a:t>
                      </a:r>
                    </a:p>
                    <a:p>
                      <a:pPr marL="0" lvl="0" indent="0" algn="just">
                        <a:lnSpc>
                          <a:spcPct val="120000"/>
                        </a:lnSpc>
                        <a:spcBef>
                          <a:spcPts val="600"/>
                        </a:spcBef>
                        <a:spcAft>
                          <a:spcPts val="0"/>
                        </a:spcAft>
                        <a:buFont typeface="Wingdings" panose="05000000000000000000" pitchFamily="2" charset="2"/>
                        <a:buNone/>
                      </a:pPr>
                      <a:r>
                        <a:rPr lang="zh-CN" sz="1600" kern="100" dirty="0">
                          <a:effectLst/>
                        </a:rPr>
                        <a:t>非监督学习：聚类、降维</a:t>
                      </a:r>
                    </a:p>
                    <a:p>
                      <a:pPr marL="0" lvl="0" indent="0" algn="just">
                        <a:lnSpc>
                          <a:spcPct val="120000"/>
                        </a:lnSpc>
                        <a:spcBef>
                          <a:spcPts val="600"/>
                        </a:spcBef>
                        <a:spcAft>
                          <a:spcPts val="0"/>
                        </a:spcAft>
                        <a:buFont typeface="Wingdings" panose="05000000000000000000" pitchFamily="2" charset="2"/>
                        <a:buNone/>
                      </a:pPr>
                      <a:r>
                        <a:rPr lang="zh-CN" sz="1600" kern="100" dirty="0">
                          <a:effectLst/>
                        </a:rPr>
                        <a:t>优化：梯度下降等</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lvl="0" indent="0" algn="just">
                        <a:lnSpc>
                          <a:spcPct val="120000"/>
                        </a:lnSpc>
                        <a:spcBef>
                          <a:spcPts val="600"/>
                        </a:spcBef>
                        <a:spcAft>
                          <a:spcPts val="0"/>
                        </a:spcAft>
                        <a:buFont typeface="Wingdings" panose="05000000000000000000" pitchFamily="2" charset="2"/>
                        <a:buNone/>
                      </a:pPr>
                      <a:r>
                        <a:rPr lang="zh-CN" sz="1600" kern="100" dirty="0">
                          <a:effectLst/>
                        </a:rPr>
                        <a:t>对于商业的热情</a:t>
                      </a:r>
                    </a:p>
                    <a:p>
                      <a:pPr marL="0" lvl="0" indent="0" algn="just">
                        <a:lnSpc>
                          <a:spcPct val="120000"/>
                        </a:lnSpc>
                        <a:spcBef>
                          <a:spcPts val="600"/>
                        </a:spcBef>
                        <a:spcAft>
                          <a:spcPts val="0"/>
                        </a:spcAft>
                        <a:buFont typeface="Wingdings" panose="05000000000000000000" pitchFamily="2" charset="2"/>
                        <a:buNone/>
                      </a:pPr>
                      <a:r>
                        <a:rPr lang="zh-CN" sz="1600" kern="100" dirty="0">
                          <a:effectLst/>
                        </a:rPr>
                        <a:t>对数据的好奇</a:t>
                      </a:r>
                    </a:p>
                    <a:p>
                      <a:pPr marL="0" lvl="0" indent="0" algn="just">
                        <a:lnSpc>
                          <a:spcPct val="120000"/>
                        </a:lnSpc>
                        <a:spcBef>
                          <a:spcPts val="600"/>
                        </a:spcBef>
                        <a:spcAft>
                          <a:spcPts val="0"/>
                        </a:spcAft>
                        <a:buFont typeface="Wingdings" panose="05000000000000000000" pitchFamily="2" charset="2"/>
                        <a:buNone/>
                      </a:pPr>
                      <a:r>
                        <a:rPr lang="zh-CN" sz="1600" kern="100" dirty="0">
                          <a:effectLst/>
                        </a:rPr>
                        <a:t>不受权威影响</a:t>
                      </a:r>
                    </a:p>
                    <a:p>
                      <a:pPr marL="0" lvl="0" indent="0" algn="just">
                        <a:lnSpc>
                          <a:spcPct val="120000"/>
                        </a:lnSpc>
                        <a:spcBef>
                          <a:spcPts val="600"/>
                        </a:spcBef>
                        <a:spcAft>
                          <a:spcPts val="0"/>
                        </a:spcAft>
                        <a:buFont typeface="Wingdings" panose="05000000000000000000" pitchFamily="2" charset="2"/>
                        <a:buNone/>
                      </a:pPr>
                      <a:r>
                        <a:rPr lang="zh-CN" sz="1600" kern="100" dirty="0">
                          <a:effectLst/>
                        </a:rPr>
                        <a:t>黑客心态</a:t>
                      </a:r>
                    </a:p>
                    <a:p>
                      <a:pPr marL="0" lvl="0" indent="0" algn="just">
                        <a:lnSpc>
                          <a:spcPct val="120000"/>
                        </a:lnSpc>
                        <a:spcBef>
                          <a:spcPts val="600"/>
                        </a:spcBef>
                        <a:spcAft>
                          <a:spcPts val="0"/>
                        </a:spcAft>
                        <a:buFont typeface="Wingdings" panose="05000000000000000000" pitchFamily="2" charset="2"/>
                        <a:buNone/>
                      </a:pPr>
                      <a:r>
                        <a:rPr lang="zh-CN" sz="1600" kern="100" dirty="0">
                          <a:effectLst/>
                        </a:rPr>
                        <a:t>问题解决者思维</a:t>
                      </a:r>
                    </a:p>
                    <a:p>
                      <a:pPr marL="0" lvl="0" indent="0" algn="just">
                        <a:lnSpc>
                          <a:spcPct val="120000"/>
                        </a:lnSpc>
                        <a:spcBef>
                          <a:spcPts val="600"/>
                        </a:spcBef>
                        <a:spcAft>
                          <a:spcPts val="0"/>
                        </a:spcAft>
                        <a:buFont typeface="Wingdings" panose="05000000000000000000" pitchFamily="2" charset="2"/>
                        <a:buNone/>
                      </a:pPr>
                      <a:r>
                        <a:rPr lang="zh-CN" sz="1600" kern="100" dirty="0">
                          <a:effectLst/>
                        </a:rPr>
                        <a:t>具有策略性、主动性、创造性、创新性和合作性</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marL="0" lvl="0" indent="0" algn="just">
                        <a:lnSpc>
                          <a:spcPct val="120000"/>
                        </a:lnSpc>
                        <a:spcBef>
                          <a:spcPts val="600"/>
                        </a:spcBef>
                        <a:spcAft>
                          <a:spcPts val="0"/>
                        </a:spcAft>
                        <a:buFont typeface="Wingdings" panose="05000000000000000000" pitchFamily="2" charset="2"/>
                        <a:buNone/>
                      </a:pPr>
                      <a:r>
                        <a:rPr lang="zh-CN" sz="1600" kern="100" dirty="0">
                          <a:effectLst/>
                        </a:rPr>
                        <a:t>与高级管理人员共同工作的能力</a:t>
                      </a:r>
                    </a:p>
                    <a:p>
                      <a:pPr marL="0" lvl="0" indent="0" algn="just">
                        <a:lnSpc>
                          <a:spcPct val="120000"/>
                        </a:lnSpc>
                        <a:spcBef>
                          <a:spcPts val="600"/>
                        </a:spcBef>
                        <a:spcAft>
                          <a:spcPts val="0"/>
                        </a:spcAft>
                        <a:buFont typeface="Wingdings" panose="05000000000000000000" pitchFamily="2" charset="2"/>
                        <a:buNone/>
                      </a:pPr>
                      <a:r>
                        <a:rPr lang="zh-CN" sz="1600" kern="100" dirty="0">
                          <a:effectLst/>
                        </a:rPr>
                        <a:t>叙述故事的能力</a:t>
                      </a:r>
                    </a:p>
                    <a:p>
                      <a:pPr marL="0" lvl="0" indent="0" algn="just">
                        <a:lnSpc>
                          <a:spcPct val="120000"/>
                        </a:lnSpc>
                        <a:spcBef>
                          <a:spcPts val="600"/>
                        </a:spcBef>
                        <a:spcAft>
                          <a:spcPts val="0"/>
                        </a:spcAft>
                        <a:buFont typeface="Wingdings" panose="05000000000000000000" pitchFamily="2" charset="2"/>
                        <a:buNone/>
                      </a:pPr>
                      <a:r>
                        <a:rPr lang="zh-CN" sz="1600" kern="100" dirty="0">
                          <a:effectLst/>
                        </a:rPr>
                        <a:t>将数据驱动得到的启示转变为决策和行动</a:t>
                      </a:r>
                    </a:p>
                    <a:p>
                      <a:pPr marL="0" lvl="0" indent="0" algn="just">
                        <a:lnSpc>
                          <a:spcPct val="120000"/>
                        </a:lnSpc>
                        <a:spcBef>
                          <a:spcPts val="600"/>
                        </a:spcBef>
                        <a:spcAft>
                          <a:spcPts val="0"/>
                        </a:spcAft>
                        <a:buFont typeface="Wingdings" panose="05000000000000000000" pitchFamily="2" charset="2"/>
                        <a:buNone/>
                      </a:pPr>
                      <a:r>
                        <a:rPr lang="zh-CN" sz="1600" kern="100" dirty="0">
                          <a:effectLst/>
                        </a:rPr>
                        <a:t>可视化艺术设计</a:t>
                      </a:r>
                    </a:p>
                    <a:p>
                      <a:pPr marL="0" lvl="0" indent="0" algn="just">
                        <a:lnSpc>
                          <a:spcPct val="120000"/>
                        </a:lnSpc>
                        <a:spcBef>
                          <a:spcPts val="600"/>
                        </a:spcBef>
                        <a:spcAft>
                          <a:spcPts val="0"/>
                        </a:spcAft>
                        <a:buFont typeface="Wingdings" panose="05000000000000000000" pitchFamily="2" charset="2"/>
                        <a:buNone/>
                      </a:pPr>
                      <a:r>
                        <a:rPr lang="zh-CN" sz="1600" b="1" kern="100" dirty="0">
                          <a:solidFill>
                            <a:srgbClr val="FF0000"/>
                          </a:solidFill>
                          <a:effectLst/>
                        </a:rPr>
                        <a:t>掌握可视化工具</a:t>
                      </a:r>
                      <a:r>
                        <a:rPr lang="zh-CN" sz="1600" kern="100" dirty="0">
                          <a:effectLst/>
                        </a:rPr>
                        <a:t>（如</a:t>
                      </a:r>
                      <a:r>
                        <a:rPr lang="en-US" sz="1600" kern="100" dirty="0">
                          <a:effectLst/>
                        </a:rPr>
                        <a:t>Tableau</a:t>
                      </a:r>
                      <a:r>
                        <a:rPr lang="zh-CN" sz="1600" kern="100" dirty="0">
                          <a:effectLst/>
                        </a:rPr>
                        <a:t>、</a:t>
                      </a:r>
                      <a:r>
                        <a:rPr lang="en-US" sz="1600" kern="100" dirty="0">
                          <a:effectLst/>
                        </a:rPr>
                        <a:t>D3.js</a:t>
                      </a:r>
                      <a:r>
                        <a:rPr lang="zh-CN" sz="1600" kern="100" dirty="0">
                          <a:effectLst/>
                        </a:rPr>
                        <a:t>等）</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684693218"/>
                  </a:ext>
                </a:extLst>
              </a:tr>
            </a:tbl>
          </a:graphicData>
        </a:graphic>
      </p:graphicFrame>
    </p:spTree>
    <p:extLst>
      <p:ext uri="{BB962C8B-B14F-4D97-AF65-F5344CB8AC3E}">
        <p14:creationId xmlns:p14="http://schemas.microsoft.com/office/powerpoint/2010/main" val="3450051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大数据分析基础</a:t>
            </a:r>
          </a:p>
        </p:txBody>
      </p:sp>
      <p:sp>
        <p:nvSpPr>
          <p:cNvPr id="3" name="内容占位符 2"/>
          <p:cNvSpPr>
            <a:spLocks noGrp="1"/>
          </p:cNvSpPr>
          <p:nvPr>
            <p:ph idx="1"/>
          </p:nvPr>
        </p:nvSpPr>
        <p:spPr/>
        <p:txBody>
          <a:bodyPr/>
          <a:lstStyle/>
          <a:p>
            <a:pPr>
              <a:lnSpc>
                <a:spcPct val="150000"/>
              </a:lnSpc>
            </a:pPr>
            <a:r>
              <a:rPr lang="zh-CN" altLang="en-US" dirty="0"/>
              <a:t>课程主要受众</a:t>
            </a:r>
            <a:endParaRPr lang="en-US" altLang="zh-CN" dirty="0"/>
          </a:p>
          <a:p>
            <a:pPr lvl="1">
              <a:lnSpc>
                <a:spcPct val="150000"/>
              </a:lnSpc>
            </a:pPr>
            <a:r>
              <a:rPr lang="zh-CN" altLang="en-US" dirty="0"/>
              <a:t>（几乎）零基础的编程学习者</a:t>
            </a:r>
            <a:endParaRPr lang="en-US" altLang="zh-CN" dirty="0"/>
          </a:p>
          <a:p>
            <a:pPr>
              <a:lnSpc>
                <a:spcPct val="150000"/>
              </a:lnSpc>
            </a:pPr>
            <a:r>
              <a:rPr lang="zh-CN" altLang="en-US"/>
              <a:t>课程学习</a:t>
            </a:r>
            <a:r>
              <a:rPr lang="zh-CN" altLang="en-US" dirty="0"/>
              <a:t>目标</a:t>
            </a:r>
            <a:endParaRPr lang="en-US" altLang="zh-CN" dirty="0"/>
          </a:p>
          <a:p>
            <a:pPr lvl="1">
              <a:lnSpc>
                <a:spcPct val="150000"/>
              </a:lnSpc>
            </a:pPr>
            <a:r>
              <a:rPr lang="zh-CN" altLang="en-US" dirty="0"/>
              <a:t>初步理解编程思维</a:t>
            </a:r>
            <a:r>
              <a:rPr lang="en-US" altLang="zh-CN" dirty="0"/>
              <a:t>/</a:t>
            </a:r>
            <a:r>
              <a:rPr lang="zh-CN" altLang="en-US" dirty="0"/>
              <a:t>计算机思维</a:t>
            </a:r>
            <a:endParaRPr lang="en-US" altLang="zh-CN" dirty="0"/>
          </a:p>
          <a:p>
            <a:pPr lvl="1">
              <a:lnSpc>
                <a:spcPct val="150000"/>
              </a:lnSpc>
            </a:pPr>
            <a:r>
              <a:rPr lang="zh-CN" altLang="en-US" dirty="0"/>
              <a:t>入门</a:t>
            </a:r>
            <a:r>
              <a:rPr lang="en-US" altLang="zh-CN" dirty="0"/>
              <a:t>Python</a:t>
            </a:r>
            <a:r>
              <a:rPr lang="zh-CN" altLang="en-US" dirty="0"/>
              <a:t>基础知识</a:t>
            </a:r>
            <a:endParaRPr lang="en-US" altLang="zh-CN" dirty="0"/>
          </a:p>
          <a:p>
            <a:pPr lvl="2">
              <a:lnSpc>
                <a:spcPct val="150000"/>
              </a:lnSpc>
            </a:pPr>
            <a:r>
              <a:rPr lang="zh-CN" altLang="en-US" sz="1800" dirty="0"/>
              <a:t>预期在课程期间完成</a:t>
            </a:r>
            <a:r>
              <a:rPr lang="en-US" altLang="zh-CN" sz="1800" dirty="0"/>
              <a:t>500-1000</a:t>
            </a:r>
            <a:r>
              <a:rPr lang="zh-CN" altLang="en-US" sz="1800" dirty="0"/>
              <a:t>行的代码量</a:t>
            </a:r>
            <a:endParaRPr lang="en-US" altLang="zh-CN" sz="1800" dirty="0"/>
          </a:p>
          <a:p>
            <a:pPr lvl="1">
              <a:lnSpc>
                <a:spcPct val="150000"/>
              </a:lnSpc>
            </a:pPr>
            <a:r>
              <a:rPr lang="zh-CN" altLang="en-US" dirty="0"/>
              <a:t>熟悉数据库的基本知识</a:t>
            </a:r>
            <a:endParaRPr lang="en-US" altLang="zh-CN" dirty="0"/>
          </a:p>
          <a:p>
            <a:pPr lvl="1">
              <a:lnSpc>
                <a:spcPct val="150000"/>
              </a:lnSpc>
            </a:pPr>
            <a:r>
              <a:rPr lang="zh-CN" altLang="en-US" dirty="0"/>
              <a:t>了解大数据分析的思维方式</a:t>
            </a:r>
            <a:endParaRPr lang="en-US" altLang="zh-CN"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24</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spTree>
    <p:extLst>
      <p:ext uri="{BB962C8B-B14F-4D97-AF65-F5344CB8AC3E}">
        <p14:creationId xmlns:p14="http://schemas.microsoft.com/office/powerpoint/2010/main" val="2767046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大数据（分析）的定义</a:t>
            </a:r>
          </a:p>
        </p:txBody>
      </p:sp>
      <p:sp>
        <p:nvSpPr>
          <p:cNvPr id="3" name="内容占位符 2"/>
          <p:cNvSpPr>
            <a:spLocks noGrp="1"/>
          </p:cNvSpPr>
          <p:nvPr>
            <p:ph idx="1"/>
          </p:nvPr>
        </p:nvSpPr>
        <p:spPr/>
        <p:txBody>
          <a:bodyPr/>
          <a:lstStyle/>
          <a:p>
            <a:r>
              <a:rPr lang="zh-CN" altLang="en-US" dirty="0"/>
              <a:t>大数据的</a:t>
            </a:r>
            <a:r>
              <a:rPr lang="en-US" altLang="zh-CN" dirty="0"/>
              <a:t>3V</a:t>
            </a:r>
            <a:r>
              <a:rPr lang="zh-CN" altLang="en-US" dirty="0"/>
              <a:t>（</a:t>
            </a:r>
            <a:r>
              <a:rPr lang="en-US" altLang="zh-CN" dirty="0"/>
              <a:t>META</a:t>
            </a:r>
            <a:r>
              <a:rPr lang="zh-CN" altLang="en-US" dirty="0"/>
              <a:t>集团的分析师</a:t>
            </a:r>
            <a:r>
              <a:rPr lang="en-US" altLang="zh-CN" dirty="0"/>
              <a:t>Doug Laney</a:t>
            </a:r>
            <a:r>
              <a:rPr lang="zh-CN" altLang="en-US" dirty="0"/>
              <a:t>，</a:t>
            </a:r>
            <a:r>
              <a:rPr lang="en-US" altLang="zh-CN" dirty="0"/>
              <a:t>2001</a:t>
            </a:r>
            <a:r>
              <a:rPr lang="zh-CN" altLang="en-US" dirty="0"/>
              <a:t>）</a:t>
            </a:r>
            <a:endParaRPr lang="en-US" altLang="zh-CN" dirty="0"/>
          </a:p>
          <a:p>
            <a:pPr lvl="1"/>
            <a:r>
              <a:rPr lang="zh-CN" altLang="en-US" dirty="0"/>
              <a:t>容量（</a:t>
            </a:r>
            <a:r>
              <a:rPr lang="en-US" altLang="zh-CN" dirty="0"/>
              <a:t>volume</a:t>
            </a:r>
            <a:r>
              <a:rPr lang="zh-CN" altLang="en-US" dirty="0"/>
              <a:t>）：数据的容量越来越大</a:t>
            </a:r>
            <a:endParaRPr lang="en-US" altLang="zh-CN" dirty="0"/>
          </a:p>
          <a:p>
            <a:pPr lvl="1"/>
            <a:r>
              <a:rPr lang="zh-CN" altLang="en-US" dirty="0"/>
              <a:t>速度（</a:t>
            </a:r>
            <a:r>
              <a:rPr lang="en-US" altLang="zh-CN" dirty="0"/>
              <a:t>velocity</a:t>
            </a:r>
            <a:r>
              <a:rPr lang="zh-CN" altLang="en-US" dirty="0"/>
              <a:t>）：数据的增长速度和所需的数据处理速度越来越快</a:t>
            </a:r>
            <a:endParaRPr lang="en-US" altLang="zh-CN" dirty="0"/>
          </a:p>
          <a:p>
            <a:pPr lvl="1"/>
            <a:r>
              <a:rPr lang="zh-CN" altLang="en-US" dirty="0"/>
              <a:t>多样（</a:t>
            </a:r>
            <a:r>
              <a:rPr lang="en-US" altLang="zh-CN" dirty="0"/>
              <a:t>variety</a:t>
            </a:r>
            <a:r>
              <a:rPr lang="zh-CN" altLang="en-US" dirty="0"/>
              <a:t>）：数据的格式越来越多样化</a:t>
            </a:r>
            <a:endParaRPr lang="en-US" altLang="zh-CN" dirty="0"/>
          </a:p>
          <a:p>
            <a:r>
              <a:rPr lang="en-US" altLang="zh-CN" dirty="0"/>
              <a:t>2012</a:t>
            </a:r>
            <a:r>
              <a:rPr lang="zh-CN" altLang="en-US" dirty="0"/>
              <a:t>年时包括</a:t>
            </a:r>
            <a:r>
              <a:rPr lang="en-US" altLang="zh-CN" dirty="0"/>
              <a:t>IBM</a:t>
            </a:r>
            <a:r>
              <a:rPr lang="zh-CN" altLang="en-US" dirty="0"/>
              <a:t>、高德纳（</a:t>
            </a:r>
            <a:r>
              <a:rPr lang="en-US" altLang="zh-CN" dirty="0"/>
              <a:t>Gartner</a:t>
            </a:r>
            <a:r>
              <a:rPr lang="zh-CN" altLang="en-US" dirty="0"/>
              <a:t>）等在内的组织将</a:t>
            </a:r>
            <a:r>
              <a:rPr lang="en-US" altLang="zh-CN" dirty="0"/>
              <a:t>3V</a:t>
            </a:r>
            <a:r>
              <a:rPr lang="zh-CN" altLang="en-US" dirty="0"/>
              <a:t>扩展到了</a:t>
            </a:r>
            <a:r>
              <a:rPr lang="en-US" altLang="zh-CN" dirty="0"/>
              <a:t>4V</a:t>
            </a:r>
          </a:p>
          <a:p>
            <a:pPr lvl="1"/>
            <a:r>
              <a:rPr lang="zh-CN" altLang="en-US" dirty="0"/>
              <a:t>新加入的属性是真实性（</a:t>
            </a:r>
            <a:r>
              <a:rPr lang="en-US" altLang="zh-CN" dirty="0"/>
              <a:t>veracity</a:t>
            </a:r>
            <a:r>
              <a:rPr lang="zh-CN" altLang="en-US" dirty="0"/>
              <a:t>）</a:t>
            </a:r>
            <a:endParaRPr lang="en-US" altLang="zh-CN" dirty="0"/>
          </a:p>
          <a:p>
            <a:pPr lvl="1"/>
            <a:r>
              <a:rPr lang="zh-CN" altLang="en-US" dirty="0"/>
              <a:t>真实性强调的是数据的准确性</a:t>
            </a:r>
            <a:endParaRPr lang="en-US" altLang="zh-CN" dirty="0"/>
          </a:p>
          <a:p>
            <a:r>
              <a:rPr lang="zh-CN" altLang="en-US" dirty="0"/>
              <a:t>大数据的定义也被认为是“无法用现有的软件工具提取、存储、搜索、共享、分析和处理的海量的、复杂的数据集合。”</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25</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spTree>
    <p:extLst>
      <p:ext uri="{BB962C8B-B14F-4D97-AF65-F5344CB8AC3E}">
        <p14:creationId xmlns:p14="http://schemas.microsoft.com/office/powerpoint/2010/main" val="40820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大数据（分析）的定义</a:t>
            </a:r>
          </a:p>
        </p:txBody>
      </p:sp>
      <p:sp>
        <p:nvSpPr>
          <p:cNvPr id="3" name="内容占位符 2"/>
          <p:cNvSpPr>
            <a:spLocks noGrp="1"/>
          </p:cNvSpPr>
          <p:nvPr>
            <p:ph idx="1"/>
          </p:nvPr>
        </p:nvSpPr>
        <p:spPr/>
        <p:txBody>
          <a:bodyPr/>
          <a:lstStyle/>
          <a:p>
            <a:r>
              <a:rPr lang="zh-CN" altLang="en-US" dirty="0"/>
              <a:t>最重要的</a:t>
            </a:r>
            <a:r>
              <a:rPr lang="en-US" altLang="zh-CN" dirty="0"/>
              <a:t>V</a:t>
            </a:r>
            <a:r>
              <a:rPr lang="zh-CN" altLang="en-US" dirty="0"/>
              <a:t>应当是</a:t>
            </a:r>
            <a:r>
              <a:rPr lang="en-US" altLang="zh-CN" dirty="0"/>
              <a:t>Value</a:t>
            </a:r>
          </a:p>
          <a:p>
            <a:pPr lvl="1"/>
            <a:r>
              <a:rPr lang="zh-CN" altLang="en-US" dirty="0"/>
              <a:t>大数据及大数据分析能产生的价值应当是巨大的，只有具有大价值的数据才能叫真正的大数据</a:t>
            </a:r>
            <a:endParaRPr lang="en-US" altLang="zh-CN" dirty="0"/>
          </a:p>
          <a:p>
            <a:pPr lvl="1"/>
            <a:r>
              <a:rPr lang="zh-CN" altLang="en-US" dirty="0"/>
              <a:t>海量数据进行无用输入无用输出（</a:t>
            </a:r>
            <a:r>
              <a:rPr lang="en-US" altLang="zh-CN" dirty="0"/>
              <a:t>Garbage-In Garbage-Out</a:t>
            </a:r>
            <a:r>
              <a:rPr lang="zh-CN" altLang="en-US" dirty="0"/>
              <a:t>）的处理和分析是没有意义的，也不应当被看作是大数据分析</a:t>
            </a:r>
          </a:p>
          <a:p>
            <a:r>
              <a:rPr lang="zh-CN" altLang="en-US" dirty="0"/>
              <a:t>价值的判断应当从两个方面来衡量</a:t>
            </a:r>
            <a:endParaRPr lang="en-US" altLang="zh-CN" dirty="0"/>
          </a:p>
          <a:p>
            <a:pPr lvl="1"/>
            <a:r>
              <a:rPr lang="zh-CN" altLang="en-US" dirty="0"/>
              <a:t>结果本身是否对用户而言具有意义</a:t>
            </a:r>
            <a:endParaRPr lang="en-US" altLang="zh-CN" dirty="0"/>
          </a:p>
          <a:p>
            <a:pPr lvl="2"/>
            <a:r>
              <a:rPr lang="zh-CN" altLang="en-US" dirty="0"/>
              <a:t>不同的用户都有各自的目标</a:t>
            </a:r>
            <a:endParaRPr lang="en-US" altLang="zh-CN" dirty="0"/>
          </a:p>
          <a:p>
            <a:pPr lvl="2"/>
            <a:r>
              <a:rPr lang="zh-CN" altLang="en-US" dirty="0"/>
              <a:t>目标达成那就是有意义的一次数据分析</a:t>
            </a:r>
            <a:endParaRPr lang="en-US" altLang="zh-CN" dirty="0"/>
          </a:p>
          <a:p>
            <a:pPr lvl="1"/>
            <a:r>
              <a:rPr lang="zh-CN" altLang="en-US" dirty="0"/>
              <a:t>是否有必要进行大数据分析</a:t>
            </a:r>
            <a:endParaRPr lang="en-US" altLang="zh-CN" dirty="0"/>
          </a:p>
          <a:p>
            <a:pPr lvl="2"/>
            <a:r>
              <a:rPr lang="zh-CN" altLang="en-US" dirty="0"/>
              <a:t>是否可以通过合理的抽样将大数据分析转化为传统的数据分析</a:t>
            </a:r>
            <a:endParaRPr lang="en-US" altLang="zh-CN" dirty="0"/>
          </a:p>
          <a:p>
            <a:pPr lvl="2"/>
            <a:r>
              <a:rPr lang="zh-CN" altLang="en-US" dirty="0"/>
              <a:t>大数据处理分析的模型和工具是否是对得到期望的结果是不可或缺的</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26</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8984" y="3083962"/>
            <a:ext cx="4534816" cy="2536662"/>
          </a:xfrm>
          <a:prstGeom prst="rect">
            <a:avLst/>
          </a:prstGeom>
        </p:spPr>
      </p:pic>
    </p:spTree>
    <p:extLst>
      <p:ext uri="{BB962C8B-B14F-4D97-AF65-F5344CB8AC3E}">
        <p14:creationId xmlns:p14="http://schemas.microsoft.com/office/powerpoint/2010/main" val="223030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大数据分析的五个误区</a:t>
            </a:r>
          </a:p>
        </p:txBody>
      </p:sp>
      <p:sp>
        <p:nvSpPr>
          <p:cNvPr id="3" name="内容占位符 2"/>
          <p:cNvSpPr>
            <a:spLocks noGrp="1"/>
          </p:cNvSpPr>
          <p:nvPr>
            <p:ph idx="1"/>
          </p:nvPr>
        </p:nvSpPr>
        <p:spPr/>
        <p:txBody>
          <a:bodyPr/>
          <a:lstStyle/>
          <a:p>
            <a:r>
              <a:rPr lang="zh-CN" altLang="en-US" dirty="0"/>
              <a:t>数据容量大就是大数据</a:t>
            </a:r>
            <a:endParaRPr lang="en-US" altLang="zh-CN" dirty="0"/>
          </a:p>
          <a:p>
            <a:pPr lvl="1"/>
            <a:r>
              <a:rPr lang="zh-CN" altLang="en-US" dirty="0"/>
              <a:t>大数据除了容量大以外还有数据变化速度快、数据类型丰富这两个特点</a:t>
            </a:r>
            <a:endParaRPr lang="en-US" altLang="zh-CN" dirty="0"/>
          </a:p>
          <a:p>
            <a:pPr lvl="1"/>
            <a:r>
              <a:rPr lang="zh-CN" altLang="en-US" dirty="0"/>
              <a:t>容量大不等于覆盖全面</a:t>
            </a:r>
            <a:r>
              <a:rPr lang="en-US" altLang="zh-CN" dirty="0"/>
              <a:t>——</a:t>
            </a:r>
            <a:r>
              <a:rPr lang="zh-CN" altLang="en-US" dirty="0"/>
              <a:t>义乌指数的胜利</a:t>
            </a:r>
            <a:endParaRPr lang="en-US" altLang="zh-CN" dirty="0"/>
          </a:p>
          <a:p>
            <a:pPr lvl="2"/>
            <a:r>
              <a:rPr lang="zh-CN" altLang="en-US" sz="1800" dirty="0"/>
              <a:t>美国总统富兰克林</a:t>
            </a:r>
            <a:r>
              <a:rPr lang="en-US" altLang="zh-CN" sz="1800" dirty="0"/>
              <a:t>·</a:t>
            </a:r>
            <a:r>
              <a:rPr lang="zh-CN" altLang="en-US" sz="1800" dirty="0"/>
              <a:t>罗斯福在</a:t>
            </a:r>
            <a:r>
              <a:rPr lang="en-US" altLang="zh-CN" sz="1800" dirty="0"/>
              <a:t>1932</a:t>
            </a:r>
            <a:r>
              <a:rPr lang="zh-CN" altLang="en-US" sz="1800" dirty="0"/>
              <a:t>年他第一次当总统的时候，美国和许多国家正在遭受经济危机，罗斯福面临的压力也很大。因此到了</a:t>
            </a:r>
            <a:r>
              <a:rPr lang="en-US" altLang="zh-CN" sz="1800" dirty="0"/>
              <a:t>1936</a:t>
            </a:r>
            <a:r>
              <a:rPr lang="zh-CN" altLang="en-US" sz="1800" dirty="0"/>
              <a:t>年罗斯福想竞选自己的第二任总统的时候，美国许多人预测罗斯福很难连任。罗斯福的主要竞选对手是兰登。</a:t>
            </a:r>
            <a:endParaRPr lang="en-US" altLang="zh-CN" sz="1800" dirty="0"/>
          </a:p>
          <a:p>
            <a:pPr lvl="2"/>
            <a:r>
              <a:rPr lang="en-US" altLang="zh-CN" sz="1800" dirty="0"/>
              <a:t>《</a:t>
            </a:r>
            <a:r>
              <a:rPr lang="zh-CN" altLang="en-US" sz="1800" dirty="0"/>
              <a:t>文学文摘</a:t>
            </a:r>
            <a:r>
              <a:rPr lang="en-US" altLang="zh-CN" sz="1800" dirty="0"/>
              <a:t>》</a:t>
            </a:r>
            <a:r>
              <a:rPr lang="zh-CN" altLang="en-US" sz="1800" dirty="0"/>
              <a:t>在杂志里面夹上关于总统选举的调查问卷，然后收集反馈，最后收回来的有效问卷是</a:t>
            </a:r>
            <a:r>
              <a:rPr lang="en-US" altLang="zh-CN" sz="1800" dirty="0"/>
              <a:t>240</a:t>
            </a:r>
            <a:r>
              <a:rPr lang="zh-CN" altLang="en-US" sz="1800" dirty="0"/>
              <a:t>万份。根据这个调查结果，文学文摘宣布他们预测兰登将战胜罗斯福赢得大选。</a:t>
            </a:r>
            <a:endParaRPr lang="en-US" altLang="zh-CN" sz="1800" dirty="0"/>
          </a:p>
          <a:p>
            <a:pPr lvl="2"/>
            <a:r>
              <a:rPr lang="zh-CN" altLang="en-US" sz="1800" dirty="0"/>
              <a:t>当时还有一个机构，准确地说是一个年轻人，叫盖洛普，他的预测结果跟文学文摘的预测正好相反。他只调查了</a:t>
            </a:r>
            <a:r>
              <a:rPr lang="en-US" altLang="zh-CN" sz="1800" dirty="0"/>
              <a:t>5000</a:t>
            </a:r>
            <a:r>
              <a:rPr lang="zh-CN" altLang="en-US" sz="1800" dirty="0"/>
              <a:t>个人，根据这</a:t>
            </a:r>
            <a:r>
              <a:rPr lang="en-US" altLang="zh-CN" sz="1800" dirty="0"/>
              <a:t>5000</a:t>
            </a:r>
            <a:r>
              <a:rPr lang="zh-CN" altLang="en-US" sz="1800" dirty="0"/>
              <a:t>人的调查结果，盖洛普预测罗斯福当选。</a:t>
            </a:r>
            <a:endParaRPr lang="en-US" altLang="zh-CN" sz="1800" dirty="0"/>
          </a:p>
          <a:p>
            <a:pPr lvl="2"/>
            <a:r>
              <a:rPr lang="zh-CN" altLang="en-US" sz="1800" dirty="0"/>
              <a:t>罗斯福果然成功连任总统，盖洛普的预测胜利了。文学文摘因为这个事情后来就关门倒闭了。</a:t>
            </a:r>
            <a:endParaRPr lang="en-US" altLang="zh-CN" sz="1800" dirty="0"/>
          </a:p>
          <a:p>
            <a:pPr lvl="2"/>
            <a:r>
              <a:rPr lang="zh-CN" altLang="en-US" sz="1800" dirty="0"/>
              <a:t>为什么会失败？文学文摘虽然号称调查了</a:t>
            </a:r>
            <a:r>
              <a:rPr lang="en-US" altLang="zh-CN" sz="1800" dirty="0"/>
              <a:t>240</a:t>
            </a:r>
            <a:r>
              <a:rPr lang="zh-CN" altLang="en-US" sz="1800" dirty="0"/>
              <a:t>万人之多，但是它调查的主要群体，是当时美国国内</a:t>
            </a:r>
            <a:r>
              <a:rPr lang="zh-CN" altLang="en-US" sz="1800" b="1" i="1" dirty="0"/>
              <a:t>相对而言有钱</a:t>
            </a:r>
            <a:r>
              <a:rPr lang="zh-CN" altLang="en-US" sz="1800" dirty="0"/>
              <a:t>的那部分人。</a:t>
            </a:r>
            <a:endParaRPr lang="en-US" altLang="zh-CN" sz="1800" dirty="0"/>
          </a:p>
          <a:p>
            <a:pPr lvl="2"/>
            <a:endParaRPr lang="zh-CN" altLang="en-US" dirty="0"/>
          </a:p>
          <a:p>
            <a:pPr lvl="2"/>
            <a:endParaRPr lang="en-US" altLang="zh-CN"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27</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pic>
        <p:nvPicPr>
          <p:cNvPr id="1026" name="Picture 2" descr="Image result for 特朗普">
            <a:extLst>
              <a:ext uri="{FF2B5EF4-FFF2-40B4-BE49-F238E27FC236}">
                <a16:creationId xmlns:a16="http://schemas.microsoft.com/office/drawing/2014/main" id="{730E4CA2-5F96-4577-AE3C-139B6FE6D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857" y="307187"/>
            <a:ext cx="2232285" cy="149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84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大数据分析的五个误区</a:t>
            </a:r>
          </a:p>
        </p:txBody>
      </p:sp>
      <p:sp>
        <p:nvSpPr>
          <p:cNvPr id="3" name="内容占位符 2"/>
          <p:cNvSpPr>
            <a:spLocks noGrp="1"/>
          </p:cNvSpPr>
          <p:nvPr>
            <p:ph idx="1"/>
          </p:nvPr>
        </p:nvSpPr>
        <p:spPr/>
        <p:txBody>
          <a:bodyPr/>
          <a:lstStyle/>
          <a:p>
            <a:r>
              <a:rPr lang="zh-CN" altLang="en-US" dirty="0"/>
              <a:t>大数据只关注相关性不需要找出因果关系</a:t>
            </a:r>
            <a:endParaRPr lang="en-US" altLang="zh-CN" dirty="0"/>
          </a:p>
          <a:p>
            <a:pPr lvl="1"/>
            <a:r>
              <a:rPr lang="zh-CN" altLang="en-US" dirty="0"/>
              <a:t>“大数据分析只需要相关，不需要因果”（</a:t>
            </a:r>
            <a:r>
              <a:rPr lang="en-US" altLang="zh-CN" sz="1800" dirty="0"/>
              <a:t>Viktor Mayer-</a:t>
            </a:r>
            <a:r>
              <a:rPr lang="en-US" altLang="zh-CN" sz="1800" dirty="0" err="1"/>
              <a:t>Schönberger</a:t>
            </a:r>
            <a:r>
              <a:rPr lang="zh-CN" altLang="en-US" sz="1800" dirty="0"/>
              <a:t>，</a:t>
            </a:r>
            <a:r>
              <a:rPr lang="en-US" altLang="zh-CN" sz="1800" dirty="0"/>
              <a:t>《Big </a:t>
            </a:r>
            <a:r>
              <a:rPr lang="en-US" altLang="zh-CN" sz="1800" dirty="0" err="1"/>
              <a:t>Data:A</a:t>
            </a:r>
            <a:r>
              <a:rPr lang="en-US" altLang="zh-CN" sz="1800" dirty="0"/>
              <a:t> Revolution That Will Transform How We Live, Work, and Think》</a:t>
            </a:r>
            <a:r>
              <a:rPr lang="zh-CN" altLang="en-US" dirty="0"/>
              <a:t>）</a:t>
            </a:r>
            <a:endParaRPr lang="en-US" altLang="zh-CN" dirty="0"/>
          </a:p>
          <a:p>
            <a:pPr lvl="1"/>
            <a:r>
              <a:rPr lang="zh-CN" altLang="en-US" dirty="0"/>
              <a:t>橙色车出现质量问题的概率仅为其它颜色车的一半。汽车的质量和颜色相关？</a:t>
            </a:r>
            <a:endParaRPr lang="en-US" altLang="zh-CN" dirty="0"/>
          </a:p>
          <a:p>
            <a:pPr lvl="1"/>
            <a:r>
              <a:rPr lang="en-US" altLang="zh-CN" dirty="0"/>
              <a:t>Google</a:t>
            </a:r>
            <a:r>
              <a:rPr lang="zh-CN" altLang="en-US" dirty="0"/>
              <a:t>搜索指数真的能预测流感</a:t>
            </a:r>
            <a:r>
              <a:rPr lang="en-US" altLang="zh-CN" dirty="0"/>
              <a:t>?</a:t>
            </a:r>
          </a:p>
          <a:p>
            <a:pPr lvl="2"/>
            <a:r>
              <a:rPr lang="en-US" altLang="zh-CN" dirty="0"/>
              <a:t>2009</a:t>
            </a:r>
            <a:r>
              <a:rPr lang="zh-CN" altLang="en-US" dirty="0"/>
              <a:t>年，</a:t>
            </a:r>
            <a:r>
              <a:rPr lang="en-US" altLang="zh-CN" dirty="0"/>
              <a:t>Google</a:t>
            </a:r>
            <a:r>
              <a:rPr lang="zh-CN" altLang="en-US" dirty="0"/>
              <a:t>在甲流爆发前几周成功预测了特定州和地区的甲流传播情况，而</a:t>
            </a:r>
            <a:r>
              <a:rPr lang="en-US" altLang="zh-CN" dirty="0"/>
              <a:t>CDC</a:t>
            </a:r>
            <a:r>
              <a:rPr lang="zh-CN" altLang="en-US" dirty="0"/>
              <a:t>往往需要在爆发后一两周才可以做到。</a:t>
            </a:r>
            <a:endParaRPr lang="en-US" altLang="zh-CN" dirty="0"/>
          </a:p>
          <a:p>
            <a:pPr lvl="2"/>
            <a:r>
              <a:rPr lang="en-US" altLang="zh-CN" dirty="0"/>
              <a:t>2013</a:t>
            </a:r>
            <a:r>
              <a:rPr lang="zh-CN" altLang="en-US" dirty="0"/>
              <a:t>年</a:t>
            </a:r>
            <a:r>
              <a:rPr lang="en-US" altLang="zh-CN" dirty="0"/>
              <a:t>Nature</a:t>
            </a:r>
            <a:r>
              <a:rPr lang="zh-CN" altLang="en-US" dirty="0"/>
              <a:t>报道</a:t>
            </a:r>
            <a:r>
              <a:rPr lang="en-US" altLang="zh-CN" dirty="0"/>
              <a:t>Google</a:t>
            </a:r>
            <a:r>
              <a:rPr lang="zh-CN" altLang="en-US" dirty="0"/>
              <a:t>预测的结果与</a:t>
            </a:r>
            <a:r>
              <a:rPr lang="en-US" altLang="zh-CN" dirty="0"/>
              <a:t>CDC</a:t>
            </a:r>
            <a:r>
              <a:rPr lang="zh-CN" altLang="en-US" dirty="0"/>
              <a:t>统计的实际结果相差甚远。</a:t>
            </a:r>
            <a:endParaRPr lang="en-US" altLang="zh-CN" dirty="0"/>
          </a:p>
          <a:p>
            <a:pPr lvl="1"/>
            <a:r>
              <a:rPr lang="en-US" altLang="zh-CN" dirty="0"/>
              <a:t>FICO</a:t>
            </a:r>
            <a:r>
              <a:rPr lang="zh-CN" altLang="en-US" dirty="0"/>
              <a:t>在</a:t>
            </a:r>
            <a:r>
              <a:rPr lang="en-US" altLang="zh-CN" dirty="0"/>
              <a:t>2011</a:t>
            </a:r>
            <a:r>
              <a:rPr lang="zh-CN" altLang="en-US" dirty="0"/>
              <a:t>年提出了“遵从医嘱评分”</a:t>
            </a:r>
            <a:r>
              <a:rPr lang="en-US" altLang="zh-CN" dirty="0"/>
              <a:t>——</a:t>
            </a:r>
            <a:r>
              <a:rPr lang="zh-CN" altLang="en-US" dirty="0"/>
              <a:t>他们通过数据分析发现是否有私家车与是否按时吃药和是否使用抗生素存在着</a:t>
            </a:r>
            <a:r>
              <a:rPr lang="zh-CN" altLang="en-US"/>
              <a:t>相关性。</a:t>
            </a:r>
            <a:endParaRPr lang="en-US" altLang="zh-CN" dirty="0"/>
          </a:p>
          <a:p>
            <a:pPr lvl="2"/>
            <a:r>
              <a:rPr lang="zh-CN" altLang="en-US" dirty="0"/>
              <a:t>一个可能的原因就是一个人如果连私家车都无法负担，那么他的生活水平和收入状况很可能非常糟糕，也就无法负担起医药的费用，因此就会出现不遵照医嘱吃药和使用抗生素的情况。</a:t>
            </a:r>
            <a:endParaRPr lang="en-US" altLang="zh-CN"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28</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spTree>
    <p:extLst>
      <p:ext uri="{BB962C8B-B14F-4D97-AF65-F5344CB8AC3E}">
        <p14:creationId xmlns:p14="http://schemas.microsoft.com/office/powerpoint/2010/main" val="100749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大数据分析的五个误区</a:t>
            </a:r>
          </a:p>
        </p:txBody>
      </p:sp>
      <p:sp>
        <p:nvSpPr>
          <p:cNvPr id="3" name="内容占位符 2"/>
          <p:cNvSpPr>
            <a:spLocks noGrp="1"/>
          </p:cNvSpPr>
          <p:nvPr>
            <p:ph idx="1"/>
          </p:nvPr>
        </p:nvSpPr>
        <p:spPr/>
        <p:txBody>
          <a:bodyPr/>
          <a:lstStyle/>
          <a:p>
            <a:r>
              <a:rPr lang="zh-CN" altLang="en-US" dirty="0"/>
              <a:t>为了大数据而大数据</a:t>
            </a:r>
            <a:endParaRPr lang="en-US" altLang="zh-CN" dirty="0"/>
          </a:p>
          <a:p>
            <a:pPr lvl="1"/>
            <a:r>
              <a:rPr lang="zh-CN" altLang="en-US" dirty="0"/>
              <a:t>不是所有的企业都适合使用或者需要使用大数据技术</a:t>
            </a:r>
            <a:endParaRPr lang="en-US" altLang="zh-CN" dirty="0"/>
          </a:p>
          <a:p>
            <a:r>
              <a:rPr lang="zh-CN" altLang="en-US" dirty="0"/>
              <a:t>只有大数据才能拯救世界</a:t>
            </a:r>
            <a:endParaRPr lang="en-US" altLang="zh-CN" dirty="0"/>
          </a:p>
          <a:p>
            <a:pPr lvl="1"/>
            <a:r>
              <a:rPr lang="zh-CN" altLang="en-US" dirty="0"/>
              <a:t>大数据目前的技术和应用都是在数据分析、数据仓库等方面，主要针对</a:t>
            </a:r>
            <a:r>
              <a:rPr lang="en-US" altLang="zh-CN" dirty="0"/>
              <a:t>OLAP</a:t>
            </a:r>
          </a:p>
          <a:p>
            <a:pPr lvl="1"/>
            <a:r>
              <a:rPr lang="zh-CN" altLang="en-US" dirty="0"/>
              <a:t>没有在</a:t>
            </a:r>
            <a:r>
              <a:rPr lang="en-US" altLang="zh-CN" dirty="0"/>
              <a:t>OLTP</a:t>
            </a:r>
            <a:r>
              <a:rPr lang="zh-CN" altLang="en-US" dirty="0"/>
              <a:t>方面做出革命性的改变</a:t>
            </a:r>
            <a:endParaRPr lang="en-US" altLang="zh-CN" dirty="0"/>
          </a:p>
          <a:p>
            <a:r>
              <a:rPr lang="zh-CN" altLang="en-US" dirty="0"/>
              <a:t>所有的数据分析都称为大数据分析</a:t>
            </a:r>
            <a:endParaRPr lang="en-US" altLang="zh-CN" dirty="0"/>
          </a:p>
          <a:p>
            <a:pPr lvl="1"/>
            <a:r>
              <a:rPr lang="zh-CN" altLang="en-US" dirty="0"/>
              <a:t>比如对用户进行了人口统计学特征分析、简单的描述性行为分析等</a:t>
            </a:r>
            <a:endParaRPr lang="en-US" altLang="zh-CN" dirty="0"/>
          </a:p>
          <a:p>
            <a:pPr lvl="1"/>
            <a:r>
              <a:rPr lang="zh-CN" altLang="en-US" dirty="0"/>
              <a:t>数据分析通过</a:t>
            </a:r>
            <a:r>
              <a:rPr lang="zh-CN" altLang="en-US" b="1" u="sng" dirty="0"/>
              <a:t>新的处理模式</a:t>
            </a:r>
            <a:r>
              <a:rPr lang="zh-CN" altLang="en-US" dirty="0"/>
              <a:t>对大数据进行处理的一个过程</a:t>
            </a:r>
            <a:endParaRPr lang="en-US" altLang="zh-CN" dirty="0"/>
          </a:p>
          <a:p>
            <a:pPr lvl="2"/>
            <a:r>
              <a:rPr lang="zh-CN" altLang="en-US" dirty="0"/>
              <a:t>新的模式是指新的数据存储、处理、分析的方法</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29</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spTree>
    <p:extLst>
      <p:ext uri="{BB962C8B-B14F-4D97-AF65-F5344CB8AC3E}">
        <p14:creationId xmlns:p14="http://schemas.microsoft.com/office/powerpoint/2010/main" val="1211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9F373E-69C0-4000-B263-41F9D7E11EC9}"/>
              </a:ext>
            </a:extLst>
          </p:cNvPr>
          <p:cNvSpPr>
            <a:spLocks noGrp="1"/>
          </p:cNvSpPr>
          <p:nvPr>
            <p:ph type="title"/>
          </p:nvPr>
        </p:nvSpPr>
        <p:spPr/>
        <p:txBody>
          <a:bodyPr/>
          <a:lstStyle/>
          <a:p>
            <a:r>
              <a:rPr lang="zh-CN" altLang="en-US" dirty="0"/>
              <a:t>风力发电数字化转型</a:t>
            </a:r>
          </a:p>
        </p:txBody>
      </p:sp>
      <p:sp>
        <p:nvSpPr>
          <p:cNvPr id="3" name="内容占位符 2">
            <a:extLst>
              <a:ext uri="{FF2B5EF4-FFF2-40B4-BE49-F238E27FC236}">
                <a16:creationId xmlns:a16="http://schemas.microsoft.com/office/drawing/2014/main" id="{0EEE7AC8-FE53-470D-A7C4-736E17F2850F}"/>
              </a:ext>
            </a:extLst>
          </p:cNvPr>
          <p:cNvSpPr>
            <a:spLocks noGrp="1"/>
          </p:cNvSpPr>
          <p:nvPr>
            <p:ph idx="1"/>
          </p:nvPr>
        </p:nvSpPr>
        <p:spPr/>
        <p:txBody>
          <a:bodyPr/>
          <a:lstStyle/>
          <a:p>
            <a:endParaRPr lang="zh-CN" altLang="en-US" dirty="0"/>
          </a:p>
        </p:txBody>
      </p:sp>
      <p:sp>
        <p:nvSpPr>
          <p:cNvPr id="4" name="灯片编号占位符 3">
            <a:extLst>
              <a:ext uri="{FF2B5EF4-FFF2-40B4-BE49-F238E27FC236}">
                <a16:creationId xmlns:a16="http://schemas.microsoft.com/office/drawing/2014/main" id="{8F6D2884-404F-4E54-88A2-35519145C12E}"/>
              </a:ext>
            </a:extLst>
          </p:cNvPr>
          <p:cNvSpPr>
            <a:spLocks noGrp="1"/>
          </p:cNvSpPr>
          <p:nvPr>
            <p:ph type="sldNum" sz="quarter" idx="12"/>
          </p:nvPr>
        </p:nvSpPr>
        <p:spPr/>
        <p:txBody>
          <a:bodyPr/>
          <a:lstStyle/>
          <a:p>
            <a:fld id="{9A36BD81-06CB-49E9-86F3-1AB1E07B7A01}" type="slidenum">
              <a:rPr lang="en-US" altLang="zh-CN" smtClean="0">
                <a:solidFill>
                  <a:srgbClr val="000000"/>
                </a:solidFill>
              </a:rPr>
              <a:pPr/>
              <a:t>3</a:t>
            </a:fld>
            <a:endParaRPr lang="en-US" altLang="zh-CN">
              <a:solidFill>
                <a:srgbClr val="000000"/>
              </a:solidFill>
            </a:endParaRPr>
          </a:p>
        </p:txBody>
      </p:sp>
      <p:sp>
        <p:nvSpPr>
          <p:cNvPr id="5" name="页脚占位符 4">
            <a:extLst>
              <a:ext uri="{FF2B5EF4-FFF2-40B4-BE49-F238E27FC236}">
                <a16:creationId xmlns:a16="http://schemas.microsoft.com/office/drawing/2014/main" id="{981D8B54-8439-48DA-9C76-B9FF55A773CB}"/>
              </a:ext>
            </a:extLst>
          </p:cNvPr>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a:extLst>
              <a:ext uri="{FF2B5EF4-FFF2-40B4-BE49-F238E27FC236}">
                <a16:creationId xmlns:a16="http://schemas.microsoft.com/office/drawing/2014/main" id="{1552890F-E62D-495D-8207-5A085A6186A8}"/>
              </a:ext>
            </a:extLst>
          </p:cNvPr>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pic>
        <p:nvPicPr>
          <p:cNvPr id="8" name="Picture 2" descr="云南华宁：风力发电助推绿色发展 - 图片新闻 - 网站新闻 - 陇萃源">
            <a:extLst>
              <a:ext uri="{FF2B5EF4-FFF2-40B4-BE49-F238E27FC236}">
                <a16:creationId xmlns:a16="http://schemas.microsoft.com/office/drawing/2014/main" id="{A31D1617-505D-42DF-8036-55E04EEF0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96" y="1227074"/>
            <a:ext cx="8940800" cy="505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764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大数据分析基础</a:t>
            </a:r>
          </a:p>
        </p:txBody>
      </p:sp>
      <p:sp>
        <p:nvSpPr>
          <p:cNvPr id="3" name="内容占位符 2"/>
          <p:cNvSpPr>
            <a:spLocks noGrp="1"/>
          </p:cNvSpPr>
          <p:nvPr>
            <p:ph idx="1"/>
          </p:nvPr>
        </p:nvSpPr>
        <p:spPr/>
        <p:txBody>
          <a:bodyPr/>
          <a:lstStyle/>
          <a:p>
            <a:r>
              <a:rPr lang="en-US" altLang="zh-CN" dirty="0"/>
              <a:t>Analysis </a:t>
            </a:r>
            <a:r>
              <a:rPr lang="en-US" altLang="zh-CN" dirty="0" err="1"/>
              <a:t>v.s</a:t>
            </a:r>
            <a:r>
              <a:rPr lang="en-US" altLang="zh-CN" dirty="0"/>
              <a:t>. Analytics</a:t>
            </a:r>
          </a:p>
          <a:p>
            <a:pPr lvl="1"/>
            <a:r>
              <a:rPr lang="en-US" altLang="zh-CN" dirty="0"/>
              <a:t>Business </a:t>
            </a:r>
            <a:r>
              <a:rPr lang="en-US" altLang="zh-CN" dirty="0">
                <a:solidFill>
                  <a:schemeClr val="tx2"/>
                </a:solidFill>
              </a:rPr>
              <a:t>analysis</a:t>
            </a:r>
            <a:r>
              <a:rPr lang="zh-CN" altLang="en-US" dirty="0"/>
              <a:t>和</a:t>
            </a:r>
            <a:r>
              <a:rPr lang="en-US" altLang="zh-CN" dirty="0"/>
              <a:t>business </a:t>
            </a:r>
            <a:r>
              <a:rPr lang="en-US" altLang="zh-CN" dirty="0">
                <a:solidFill>
                  <a:schemeClr val="tx2"/>
                </a:solidFill>
              </a:rPr>
              <a:t>analytics</a:t>
            </a:r>
            <a:r>
              <a:rPr lang="zh-CN" altLang="en-US" dirty="0"/>
              <a:t>都翻译为商业分析，但是两者有很大区别。</a:t>
            </a:r>
            <a:endParaRPr lang="en-US" altLang="zh-CN" dirty="0"/>
          </a:p>
          <a:p>
            <a:pPr lvl="1"/>
            <a:r>
              <a:rPr lang="en-US" altLang="zh-CN" dirty="0"/>
              <a:t>Business analysis</a:t>
            </a:r>
            <a:r>
              <a:rPr lang="zh-CN" altLang="en-US" dirty="0"/>
              <a:t>以定性的分析为主</a:t>
            </a:r>
            <a:endParaRPr lang="en-US" altLang="zh-CN" dirty="0"/>
          </a:p>
          <a:p>
            <a:pPr lvl="2"/>
            <a:r>
              <a:rPr lang="zh-CN" altLang="en-US" dirty="0"/>
              <a:t>比如</a:t>
            </a:r>
            <a:r>
              <a:rPr lang="en-US" altLang="zh-CN" dirty="0"/>
              <a:t>SWOT</a:t>
            </a:r>
            <a:r>
              <a:rPr lang="zh-CN" altLang="en-US" dirty="0"/>
              <a:t>分析、</a:t>
            </a:r>
            <a:r>
              <a:rPr lang="en-US" altLang="zh-CN" dirty="0"/>
              <a:t>PEST</a:t>
            </a:r>
            <a:r>
              <a:rPr lang="zh-CN" altLang="en-US" dirty="0"/>
              <a:t>分析等，同时辅以简单的定量分析，比如描述性统计分析等。</a:t>
            </a:r>
            <a:endParaRPr lang="en-US" altLang="zh-CN" dirty="0"/>
          </a:p>
          <a:p>
            <a:pPr lvl="1"/>
            <a:r>
              <a:rPr lang="en-US" altLang="zh-CN" dirty="0"/>
              <a:t>Business analytics</a:t>
            </a:r>
            <a:r>
              <a:rPr lang="zh-CN" altLang="en-US" dirty="0"/>
              <a:t>的核心是用定量的分析方法对公司运营数据和外界商业数据的深度分析和挖掘</a:t>
            </a:r>
            <a:endParaRPr lang="en-US" altLang="zh-CN" dirty="0"/>
          </a:p>
          <a:p>
            <a:pPr lvl="2"/>
            <a:r>
              <a:rPr lang="zh-CN" altLang="en-US" dirty="0"/>
              <a:t>通常都会采用数据挖掘、统计学等学科的技术、模型和算法</a:t>
            </a:r>
            <a:endParaRPr lang="en-US" altLang="zh-CN" dirty="0"/>
          </a:p>
          <a:p>
            <a:pPr lvl="2"/>
            <a:r>
              <a:rPr lang="zh-CN" altLang="en-US" dirty="0"/>
              <a:t>得到</a:t>
            </a:r>
            <a:r>
              <a:rPr lang="en-US" altLang="zh-CN" dirty="0"/>
              <a:t>business analysis</a:t>
            </a:r>
            <a:r>
              <a:rPr lang="zh-CN" altLang="en-US" dirty="0"/>
              <a:t>所无法得到的隐藏在数据中的管理启示</a:t>
            </a:r>
            <a:endParaRPr lang="en-US" altLang="zh-CN" dirty="0"/>
          </a:p>
          <a:p>
            <a:pPr lvl="2"/>
            <a:r>
              <a:rPr lang="zh-CN" altLang="en-US" dirty="0"/>
              <a:t>大数据商务分析就是在</a:t>
            </a:r>
            <a:r>
              <a:rPr lang="en-US" altLang="zh-CN" dirty="0"/>
              <a:t>business analytics</a:t>
            </a:r>
            <a:r>
              <a:rPr lang="zh-CN" altLang="en-US" dirty="0"/>
              <a:t>中应用了大数据分析技术</a:t>
            </a:r>
            <a:endParaRPr lang="en-US" altLang="zh-CN" dirty="0"/>
          </a:p>
          <a:p>
            <a:pPr lvl="1"/>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30</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spTree>
    <p:extLst>
      <p:ext uri="{BB962C8B-B14F-4D97-AF65-F5344CB8AC3E}">
        <p14:creationId xmlns:p14="http://schemas.microsoft.com/office/powerpoint/2010/main" val="309322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大数据分析基础</a:t>
            </a:r>
          </a:p>
        </p:txBody>
      </p:sp>
      <p:sp>
        <p:nvSpPr>
          <p:cNvPr id="3" name="内容占位符 2"/>
          <p:cNvSpPr>
            <a:spLocks noGrp="1"/>
          </p:cNvSpPr>
          <p:nvPr>
            <p:ph idx="1"/>
          </p:nvPr>
        </p:nvSpPr>
        <p:spPr/>
        <p:txBody>
          <a:bodyPr/>
          <a:lstStyle/>
          <a:p>
            <a:r>
              <a:rPr lang="zh-CN" altLang="en-US" dirty="0"/>
              <a:t>大数据分析基本流程</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31</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grpSp>
        <p:nvGrpSpPr>
          <p:cNvPr id="52" name="组合 51"/>
          <p:cNvGrpSpPr/>
          <p:nvPr/>
        </p:nvGrpSpPr>
        <p:grpSpPr>
          <a:xfrm>
            <a:off x="1085537" y="1858784"/>
            <a:ext cx="10688561" cy="3802710"/>
            <a:chOff x="1085537" y="1858784"/>
            <a:chExt cx="10688561" cy="3802710"/>
          </a:xfrm>
        </p:grpSpPr>
        <p:sp>
          <p:nvSpPr>
            <p:cNvPr id="70" name="矩形 69"/>
            <p:cNvSpPr/>
            <p:nvPr/>
          </p:nvSpPr>
          <p:spPr bwMode="auto">
            <a:xfrm>
              <a:off x="1085537" y="2908091"/>
              <a:ext cx="1124263" cy="84475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业务需求获取</a:t>
              </a:r>
            </a:p>
          </p:txBody>
        </p:sp>
        <p:sp>
          <p:nvSpPr>
            <p:cNvPr id="71" name="矩形 70"/>
            <p:cNvSpPr/>
            <p:nvPr/>
          </p:nvSpPr>
          <p:spPr bwMode="auto">
            <a:xfrm>
              <a:off x="2678587" y="2908091"/>
              <a:ext cx="1124263" cy="84475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数学建模</a:t>
              </a:r>
            </a:p>
          </p:txBody>
        </p:sp>
        <p:sp>
          <p:nvSpPr>
            <p:cNvPr id="72" name="矩形 71"/>
            <p:cNvSpPr/>
            <p:nvPr/>
          </p:nvSpPr>
          <p:spPr bwMode="auto">
            <a:xfrm>
              <a:off x="4339168" y="2908091"/>
              <a:ext cx="1124263" cy="84475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数据准备</a:t>
              </a:r>
            </a:p>
          </p:txBody>
        </p:sp>
        <p:sp>
          <p:nvSpPr>
            <p:cNvPr id="73" name="矩形 72"/>
            <p:cNvSpPr/>
            <p:nvPr/>
          </p:nvSpPr>
          <p:spPr bwMode="auto">
            <a:xfrm>
              <a:off x="5998849" y="2918892"/>
              <a:ext cx="1124263" cy="84475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数据清理和处理</a:t>
              </a:r>
            </a:p>
          </p:txBody>
        </p:sp>
        <p:sp>
          <p:nvSpPr>
            <p:cNvPr id="74" name="矩形 73"/>
            <p:cNvSpPr/>
            <p:nvPr/>
          </p:nvSpPr>
          <p:spPr bwMode="auto">
            <a:xfrm>
              <a:off x="7658530" y="2908091"/>
              <a:ext cx="1124263" cy="84475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数据分析</a:t>
              </a:r>
            </a:p>
          </p:txBody>
        </p:sp>
        <p:sp>
          <p:nvSpPr>
            <p:cNvPr id="75" name="菱形 74"/>
            <p:cNvSpPr/>
            <p:nvPr/>
          </p:nvSpPr>
          <p:spPr bwMode="auto">
            <a:xfrm>
              <a:off x="2012774" y="4247108"/>
              <a:ext cx="2455887" cy="1139253"/>
            </a:xfrm>
            <a:prstGeom prst="diamon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是否出现新情况</a:t>
              </a:r>
            </a:p>
          </p:txBody>
        </p:sp>
        <p:sp>
          <p:nvSpPr>
            <p:cNvPr id="77" name="矩形 76"/>
            <p:cNvSpPr/>
            <p:nvPr/>
          </p:nvSpPr>
          <p:spPr bwMode="auto">
            <a:xfrm>
              <a:off x="9984022" y="4424337"/>
              <a:ext cx="1124263" cy="84475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结果展示</a:t>
              </a:r>
            </a:p>
          </p:txBody>
        </p:sp>
        <p:sp>
          <p:nvSpPr>
            <p:cNvPr id="78" name="矩形 77"/>
            <p:cNvSpPr/>
            <p:nvPr/>
          </p:nvSpPr>
          <p:spPr bwMode="auto">
            <a:xfrm>
              <a:off x="6560980" y="4416626"/>
              <a:ext cx="1124263" cy="84475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持续验证</a:t>
              </a:r>
            </a:p>
          </p:txBody>
        </p:sp>
        <p:sp>
          <p:nvSpPr>
            <p:cNvPr id="79" name="菱形 78"/>
            <p:cNvSpPr/>
            <p:nvPr/>
          </p:nvSpPr>
          <p:spPr bwMode="auto">
            <a:xfrm>
              <a:off x="9318211" y="2766243"/>
              <a:ext cx="2455887" cy="1139253"/>
            </a:xfrm>
            <a:prstGeom prst="diamon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是否符合需求</a:t>
              </a:r>
            </a:p>
          </p:txBody>
        </p:sp>
        <p:cxnSp>
          <p:nvCxnSpPr>
            <p:cNvPr id="81" name="直接箭头连接符 80"/>
            <p:cNvCxnSpPr>
              <a:endCxn id="71" idx="1"/>
            </p:cNvCxnSpPr>
            <p:nvPr/>
          </p:nvCxnSpPr>
          <p:spPr bwMode="auto">
            <a:xfrm>
              <a:off x="2209800" y="3330470"/>
              <a:ext cx="468787"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17" name="直接箭头连接符 16"/>
            <p:cNvCxnSpPr>
              <a:stCxn id="71" idx="3"/>
              <a:endCxn id="72" idx="1"/>
            </p:cNvCxnSpPr>
            <p:nvPr/>
          </p:nvCxnSpPr>
          <p:spPr bwMode="auto">
            <a:xfrm>
              <a:off x="3802850" y="3330470"/>
              <a:ext cx="536318"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20" name="直接箭头连接符 19"/>
            <p:cNvCxnSpPr>
              <a:stCxn id="72" idx="3"/>
              <a:endCxn id="73" idx="1"/>
            </p:cNvCxnSpPr>
            <p:nvPr/>
          </p:nvCxnSpPr>
          <p:spPr bwMode="auto">
            <a:xfrm>
              <a:off x="5463431" y="3330470"/>
              <a:ext cx="535418" cy="1080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24" name="直接箭头连接符 23"/>
            <p:cNvCxnSpPr>
              <a:stCxn id="73" idx="3"/>
              <a:endCxn id="74" idx="1"/>
            </p:cNvCxnSpPr>
            <p:nvPr/>
          </p:nvCxnSpPr>
          <p:spPr bwMode="auto">
            <a:xfrm flipV="1">
              <a:off x="7123112" y="3330470"/>
              <a:ext cx="535418" cy="1080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27" name="直接箭头连接符 26"/>
            <p:cNvCxnSpPr>
              <a:stCxn id="74" idx="3"/>
              <a:endCxn id="79" idx="1"/>
            </p:cNvCxnSpPr>
            <p:nvPr/>
          </p:nvCxnSpPr>
          <p:spPr bwMode="auto">
            <a:xfrm>
              <a:off x="8782793" y="3330470"/>
              <a:ext cx="535418" cy="540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31" name="直接箭头连接符 30"/>
            <p:cNvCxnSpPr>
              <a:stCxn id="79" idx="2"/>
              <a:endCxn id="77" idx="0"/>
            </p:cNvCxnSpPr>
            <p:nvPr/>
          </p:nvCxnSpPr>
          <p:spPr bwMode="auto">
            <a:xfrm flipH="1">
              <a:off x="10546154" y="3905496"/>
              <a:ext cx="1" cy="51884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35" name="直接箭头连接符 34"/>
            <p:cNvCxnSpPr>
              <a:stCxn id="77" idx="1"/>
              <a:endCxn id="78" idx="3"/>
            </p:cNvCxnSpPr>
            <p:nvPr/>
          </p:nvCxnSpPr>
          <p:spPr bwMode="auto">
            <a:xfrm flipH="1" flipV="1">
              <a:off x="7685243" y="4839005"/>
              <a:ext cx="2298779" cy="771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38" name="直接箭头连接符 37"/>
            <p:cNvCxnSpPr>
              <a:stCxn id="78" idx="1"/>
              <a:endCxn id="75" idx="3"/>
            </p:cNvCxnSpPr>
            <p:nvPr/>
          </p:nvCxnSpPr>
          <p:spPr bwMode="auto">
            <a:xfrm flipH="1" flipV="1">
              <a:off x="4468661" y="4816735"/>
              <a:ext cx="2092319" cy="2227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29" name="肘形连接符 28"/>
            <p:cNvCxnSpPr>
              <a:stCxn id="79" idx="0"/>
              <a:endCxn id="71" idx="0"/>
            </p:cNvCxnSpPr>
            <p:nvPr/>
          </p:nvCxnSpPr>
          <p:spPr bwMode="auto">
            <a:xfrm rot="16200000" flipH="1" flipV="1">
              <a:off x="6822513" y="-815551"/>
              <a:ext cx="141848" cy="7305436"/>
            </a:xfrm>
            <a:prstGeom prst="bentConnector3">
              <a:avLst>
                <a:gd name="adj1" fmla="val -340810"/>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46" name="肘形连接符 45"/>
            <p:cNvCxnSpPr>
              <a:stCxn id="75" idx="2"/>
              <a:endCxn id="78" idx="2"/>
            </p:cNvCxnSpPr>
            <p:nvPr/>
          </p:nvCxnSpPr>
          <p:spPr bwMode="auto">
            <a:xfrm rot="5400000" flipH="1" flipV="1">
              <a:off x="5119426" y="3382676"/>
              <a:ext cx="124977" cy="3882394"/>
            </a:xfrm>
            <a:prstGeom prst="bentConnector3">
              <a:avLst>
                <a:gd name="adj1" fmla="val -182914"/>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51" name="直接箭头连接符 50"/>
            <p:cNvCxnSpPr>
              <a:stCxn id="75" idx="0"/>
              <a:endCxn id="71" idx="2"/>
            </p:cNvCxnSpPr>
            <p:nvPr/>
          </p:nvCxnSpPr>
          <p:spPr bwMode="auto">
            <a:xfrm flipV="1">
              <a:off x="3240718" y="3752849"/>
              <a:ext cx="1" cy="494259"/>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45" name="文本框 44"/>
            <p:cNvSpPr txBox="1"/>
            <p:nvPr/>
          </p:nvSpPr>
          <p:spPr>
            <a:xfrm>
              <a:off x="6720417" y="1858784"/>
              <a:ext cx="441146" cy="400110"/>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否</a:t>
              </a:r>
            </a:p>
          </p:txBody>
        </p:sp>
        <p:sp>
          <p:nvSpPr>
            <p:cNvPr id="58" name="文本框 57"/>
            <p:cNvSpPr txBox="1"/>
            <p:nvPr/>
          </p:nvSpPr>
          <p:spPr>
            <a:xfrm>
              <a:off x="5208792" y="5261384"/>
              <a:ext cx="441146" cy="400110"/>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否</a:t>
              </a:r>
            </a:p>
          </p:txBody>
        </p:sp>
        <p:sp>
          <p:nvSpPr>
            <p:cNvPr id="59" name="文本框 58"/>
            <p:cNvSpPr txBox="1"/>
            <p:nvPr/>
          </p:nvSpPr>
          <p:spPr>
            <a:xfrm>
              <a:off x="3240717" y="3824728"/>
              <a:ext cx="441146" cy="400110"/>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是</a:t>
              </a:r>
            </a:p>
          </p:txBody>
        </p:sp>
        <p:sp>
          <p:nvSpPr>
            <p:cNvPr id="60" name="文本框 59"/>
            <p:cNvSpPr txBox="1"/>
            <p:nvPr/>
          </p:nvSpPr>
          <p:spPr>
            <a:xfrm>
              <a:off x="10049601" y="3922019"/>
              <a:ext cx="441146" cy="400110"/>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是</a:t>
              </a:r>
            </a:p>
          </p:txBody>
        </p:sp>
      </p:grpSp>
      <p:sp>
        <p:nvSpPr>
          <p:cNvPr id="7" name="椭圆 6">
            <a:extLst>
              <a:ext uri="{FF2B5EF4-FFF2-40B4-BE49-F238E27FC236}">
                <a16:creationId xmlns:a16="http://schemas.microsoft.com/office/drawing/2014/main" id="{42A5FD59-ADD6-43B5-BEE9-0D51B95ECFE4}"/>
              </a:ext>
            </a:extLst>
          </p:cNvPr>
          <p:cNvSpPr/>
          <p:nvPr/>
        </p:nvSpPr>
        <p:spPr bwMode="auto">
          <a:xfrm>
            <a:off x="4038600" y="2360835"/>
            <a:ext cx="4980082" cy="192389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427896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大数据分析基础</a:t>
            </a:r>
          </a:p>
        </p:txBody>
      </p:sp>
      <p:sp>
        <p:nvSpPr>
          <p:cNvPr id="3" name="内容占位符 2"/>
          <p:cNvSpPr>
            <a:spLocks noGrp="1"/>
          </p:cNvSpPr>
          <p:nvPr>
            <p:ph idx="1"/>
          </p:nvPr>
        </p:nvSpPr>
        <p:spPr/>
        <p:txBody>
          <a:bodyPr/>
          <a:lstStyle/>
          <a:p>
            <a:r>
              <a:rPr lang="zh-CN" altLang="en-US" dirty="0"/>
              <a:t>大数据分析基本流程</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32</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pic>
        <p:nvPicPr>
          <p:cNvPr id="9" name="图片 8">
            <a:extLst>
              <a:ext uri="{FF2B5EF4-FFF2-40B4-BE49-F238E27FC236}">
                <a16:creationId xmlns:a16="http://schemas.microsoft.com/office/drawing/2014/main" id="{E3ACA263-42AA-4790-8F80-F8689455C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948" y="1723161"/>
            <a:ext cx="7832892" cy="4585564"/>
          </a:xfrm>
          <a:prstGeom prst="rect">
            <a:avLst/>
          </a:prstGeom>
        </p:spPr>
      </p:pic>
    </p:spTree>
    <p:extLst>
      <p:ext uri="{BB962C8B-B14F-4D97-AF65-F5344CB8AC3E}">
        <p14:creationId xmlns:p14="http://schemas.microsoft.com/office/powerpoint/2010/main" val="3460045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大数据分析基础</a:t>
            </a:r>
          </a:p>
        </p:txBody>
      </p:sp>
      <p:sp>
        <p:nvSpPr>
          <p:cNvPr id="3" name="内容占位符 2"/>
          <p:cNvSpPr>
            <a:spLocks noGrp="1"/>
          </p:cNvSpPr>
          <p:nvPr>
            <p:ph idx="1"/>
          </p:nvPr>
        </p:nvSpPr>
        <p:spPr/>
        <p:txBody>
          <a:bodyPr/>
          <a:lstStyle/>
          <a:p>
            <a:r>
              <a:rPr lang="zh-CN" altLang="en-US" dirty="0"/>
              <a:t>课程内容安排</a:t>
            </a:r>
            <a:endParaRPr lang="en-US" altLang="zh-CN" dirty="0"/>
          </a:p>
          <a:p>
            <a:pPr lvl="1"/>
            <a:r>
              <a:rPr lang="zh-CN" altLang="en-US" sz="2000" dirty="0"/>
              <a:t>大数据（商务）分析简介</a:t>
            </a:r>
            <a:endParaRPr lang="en-US" altLang="zh-CN" sz="2000" dirty="0"/>
          </a:p>
          <a:p>
            <a:pPr lvl="1"/>
            <a:r>
              <a:rPr lang="en-US" altLang="zh-CN" sz="2000" dirty="0"/>
              <a:t>Python</a:t>
            </a:r>
            <a:r>
              <a:rPr lang="zh-CN" altLang="en-US" sz="2000" dirty="0"/>
              <a:t>入门</a:t>
            </a:r>
            <a:endParaRPr lang="en-US" altLang="zh-CN" sz="2000" dirty="0"/>
          </a:p>
          <a:p>
            <a:pPr lvl="2"/>
            <a:r>
              <a:rPr lang="en-US" altLang="zh-CN" sz="1800" dirty="0"/>
              <a:t>Python</a:t>
            </a:r>
            <a:r>
              <a:rPr lang="zh-CN" altLang="en-US" sz="1800" dirty="0"/>
              <a:t>基础知识</a:t>
            </a:r>
            <a:endParaRPr lang="en-US" altLang="zh-CN" sz="1800" dirty="0"/>
          </a:p>
          <a:p>
            <a:pPr lvl="2"/>
            <a:r>
              <a:rPr lang="en-US" altLang="zh-CN" sz="1800" dirty="0"/>
              <a:t>Python</a:t>
            </a:r>
            <a:r>
              <a:rPr lang="zh-CN" altLang="en-US" sz="1800" dirty="0"/>
              <a:t>数据获取</a:t>
            </a:r>
            <a:endParaRPr lang="en-US" altLang="zh-CN" sz="1800" dirty="0"/>
          </a:p>
          <a:p>
            <a:pPr lvl="1"/>
            <a:r>
              <a:rPr lang="zh-CN" altLang="en-US" sz="2000" dirty="0"/>
              <a:t>数据库入门</a:t>
            </a:r>
            <a:endParaRPr lang="en-US" altLang="zh-CN" sz="2000" dirty="0"/>
          </a:p>
          <a:p>
            <a:pPr lvl="2"/>
            <a:r>
              <a:rPr lang="zh-CN" altLang="en-US" sz="1800" dirty="0"/>
              <a:t>数据库基础</a:t>
            </a:r>
            <a:endParaRPr lang="en-US" altLang="zh-CN" sz="1800" dirty="0"/>
          </a:p>
          <a:p>
            <a:pPr lvl="2"/>
            <a:r>
              <a:rPr lang="en-US" altLang="zh-CN" sz="1800" dirty="0"/>
              <a:t>Python + MySQL</a:t>
            </a:r>
          </a:p>
          <a:p>
            <a:pPr lvl="2"/>
            <a:r>
              <a:rPr lang="zh-CN" altLang="en-US" sz="1800" dirty="0"/>
              <a:t>大数据时代的数据库发展</a:t>
            </a:r>
            <a:endParaRPr lang="en-US" altLang="zh-CN" sz="1800" dirty="0"/>
          </a:p>
          <a:p>
            <a:pPr lvl="1"/>
            <a:r>
              <a:rPr lang="zh-CN" altLang="en-US" sz="2000" dirty="0"/>
              <a:t>统计分析入门</a:t>
            </a:r>
            <a:endParaRPr lang="en-US" altLang="zh-CN" sz="2000" dirty="0"/>
          </a:p>
          <a:p>
            <a:pPr lvl="2"/>
            <a:r>
              <a:rPr lang="zh-CN" altLang="en-US" sz="1800" dirty="0"/>
              <a:t>利用</a:t>
            </a:r>
            <a:r>
              <a:rPr lang="en-US" altLang="zh-CN" sz="1800" dirty="0"/>
              <a:t>Python</a:t>
            </a:r>
            <a:r>
              <a:rPr lang="zh-CN" altLang="en-US" sz="1800" dirty="0"/>
              <a:t>进行可视化</a:t>
            </a:r>
            <a:endParaRPr lang="en-US" altLang="zh-CN" sz="1800" dirty="0"/>
          </a:p>
          <a:p>
            <a:pPr lvl="2"/>
            <a:r>
              <a:rPr lang="zh-CN" altLang="en-US" sz="1800" dirty="0"/>
              <a:t>统计分析简介</a:t>
            </a:r>
            <a:endParaRPr lang="en-US" altLang="zh-CN" sz="1800" dirty="0"/>
          </a:p>
          <a:p>
            <a:pPr lvl="1"/>
            <a:r>
              <a:rPr lang="zh-CN" altLang="en-US" sz="2000" dirty="0"/>
              <a:t>小组作业</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33</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graphicFrame>
        <p:nvGraphicFramePr>
          <p:cNvPr id="8" name="表格 7"/>
          <p:cNvGraphicFramePr>
            <a:graphicFrameLocks noGrp="1"/>
          </p:cNvGraphicFramePr>
          <p:nvPr>
            <p:extLst>
              <p:ext uri="{D42A27DB-BD31-4B8C-83A1-F6EECF244321}">
                <p14:modId xmlns:p14="http://schemas.microsoft.com/office/powerpoint/2010/main" val="120790828"/>
              </p:ext>
            </p:extLst>
          </p:nvPr>
        </p:nvGraphicFramePr>
        <p:xfrm>
          <a:off x="5232433" y="1885928"/>
          <a:ext cx="5977559" cy="3340413"/>
        </p:xfrm>
        <a:graphic>
          <a:graphicData uri="http://schemas.openxmlformats.org/drawingml/2006/table">
            <a:tbl>
              <a:tblPr firstRow="1">
                <a:tableStyleId>{17292A2E-F333-43FB-9621-5CBBE7FDCDCB}</a:tableStyleId>
              </a:tblPr>
              <a:tblGrid>
                <a:gridCol w="814161">
                  <a:extLst>
                    <a:ext uri="{9D8B030D-6E8A-4147-A177-3AD203B41FA5}">
                      <a16:colId xmlns:a16="http://schemas.microsoft.com/office/drawing/2014/main" val="3514072933"/>
                    </a:ext>
                  </a:extLst>
                </a:gridCol>
                <a:gridCol w="2581699">
                  <a:extLst>
                    <a:ext uri="{9D8B030D-6E8A-4147-A177-3AD203B41FA5}">
                      <a16:colId xmlns:a16="http://schemas.microsoft.com/office/drawing/2014/main" val="3215316761"/>
                    </a:ext>
                  </a:extLst>
                </a:gridCol>
                <a:gridCol w="2581699">
                  <a:extLst>
                    <a:ext uri="{9D8B030D-6E8A-4147-A177-3AD203B41FA5}">
                      <a16:colId xmlns:a16="http://schemas.microsoft.com/office/drawing/2014/main" val="43384458"/>
                    </a:ext>
                  </a:extLst>
                </a:gridCol>
              </a:tblGrid>
              <a:tr h="371157">
                <a:tc>
                  <a:txBody>
                    <a:bodyPr/>
                    <a:lstStyle/>
                    <a:p>
                      <a:pPr algn="ctr" fontAlgn="base"/>
                      <a:r>
                        <a:rPr lang="zh-CN" altLang="en-US" sz="1600" dirty="0">
                          <a:effectLst/>
                        </a:rPr>
                        <a:t>周次</a:t>
                      </a:r>
                      <a:endParaRPr lang="zh-CN" altLang="en-US" sz="1600" b="1" dirty="0">
                        <a:solidFill>
                          <a:srgbClr val="FFFFFF"/>
                        </a:solidFill>
                        <a:effectLst/>
                        <a:latin typeface="inherit"/>
                      </a:endParaRPr>
                    </a:p>
                  </a:txBody>
                  <a:tcPr anchor="ctr"/>
                </a:tc>
                <a:tc>
                  <a:txBody>
                    <a:bodyPr/>
                    <a:lstStyle/>
                    <a:p>
                      <a:pPr algn="l" fontAlgn="base"/>
                      <a:r>
                        <a:rPr lang="zh-CN" altLang="en-US" sz="1600" dirty="0">
                          <a:effectLst/>
                        </a:rPr>
                        <a:t>理论课内容</a:t>
                      </a:r>
                      <a:endParaRPr lang="zh-CN" altLang="en-US" sz="1600" b="1" dirty="0">
                        <a:solidFill>
                          <a:srgbClr val="FFFFFF"/>
                        </a:solidFill>
                        <a:effectLst/>
                        <a:latin typeface="inherit"/>
                      </a:endParaRPr>
                    </a:p>
                  </a:txBody>
                  <a:tcPr anchor="ctr"/>
                </a:tc>
                <a:tc>
                  <a:txBody>
                    <a:bodyPr/>
                    <a:lstStyle/>
                    <a:p>
                      <a:pPr algn="l" fontAlgn="base"/>
                      <a:r>
                        <a:rPr lang="zh-CN" altLang="en-US" sz="1600">
                          <a:effectLst/>
                        </a:rPr>
                        <a:t>实验课内容</a:t>
                      </a:r>
                      <a:endParaRPr lang="zh-CN" altLang="en-US" sz="1600" b="1">
                        <a:solidFill>
                          <a:srgbClr val="FFFFFF"/>
                        </a:solidFill>
                        <a:effectLst/>
                        <a:latin typeface="inherit"/>
                      </a:endParaRPr>
                    </a:p>
                  </a:txBody>
                  <a:tcPr anchor="ctr"/>
                </a:tc>
                <a:extLst>
                  <a:ext uri="{0D108BD9-81ED-4DB2-BD59-A6C34878D82A}">
                    <a16:rowId xmlns:a16="http://schemas.microsoft.com/office/drawing/2014/main" val="1981792884"/>
                  </a:ext>
                </a:extLst>
              </a:tr>
              <a:tr h="371157">
                <a:tc>
                  <a:txBody>
                    <a:bodyPr/>
                    <a:lstStyle/>
                    <a:p>
                      <a:pPr algn="ctr" fontAlgn="base"/>
                      <a:r>
                        <a:rPr lang="en-US" altLang="zh-CN" sz="1600" dirty="0">
                          <a:effectLst/>
                        </a:rPr>
                        <a:t>1</a:t>
                      </a:r>
                    </a:p>
                  </a:txBody>
                  <a:tcPr anchor="ctr"/>
                </a:tc>
                <a:tc>
                  <a:txBody>
                    <a:bodyPr/>
                    <a:lstStyle/>
                    <a:p>
                      <a:pPr fontAlgn="base"/>
                      <a:r>
                        <a:rPr lang="zh-CN" altLang="en-US" sz="1600" u="none" strike="noStrike" dirty="0">
                          <a:effectLst/>
                        </a:rPr>
                        <a:t>大数据分析简介</a:t>
                      </a:r>
                      <a:endParaRPr lang="zh-CN" altLang="en-US" sz="1600" u="none" dirty="0">
                        <a:effectLst/>
                      </a:endParaRPr>
                    </a:p>
                  </a:txBody>
                  <a:tcPr anchor="ctr"/>
                </a:tc>
                <a:tc>
                  <a:txBody>
                    <a:bodyPr/>
                    <a:lstStyle/>
                    <a:p>
                      <a:pPr fontAlgn="base"/>
                      <a:r>
                        <a:rPr lang="en-US" altLang="zh-CN" sz="1600" dirty="0">
                          <a:effectLst/>
                        </a:rPr>
                        <a:t>/</a:t>
                      </a:r>
                      <a:endParaRPr lang="zh-CN" altLang="en-US" sz="1600" dirty="0">
                        <a:effectLst/>
                      </a:endParaRPr>
                    </a:p>
                  </a:txBody>
                  <a:tcPr anchor="ctr"/>
                </a:tc>
                <a:extLst>
                  <a:ext uri="{0D108BD9-81ED-4DB2-BD59-A6C34878D82A}">
                    <a16:rowId xmlns:a16="http://schemas.microsoft.com/office/drawing/2014/main" val="2071270210"/>
                  </a:ext>
                </a:extLst>
              </a:tr>
              <a:tr h="371157">
                <a:tc>
                  <a:txBody>
                    <a:bodyPr/>
                    <a:lstStyle/>
                    <a:p>
                      <a:pPr algn="ctr" fontAlgn="base"/>
                      <a:r>
                        <a:rPr lang="en-US" altLang="zh-CN" sz="1600" dirty="0">
                          <a:effectLst/>
                        </a:rPr>
                        <a:t>2</a:t>
                      </a:r>
                    </a:p>
                  </a:txBody>
                  <a:tcPr anchor="ctr"/>
                </a:tc>
                <a:tc>
                  <a:txBody>
                    <a:bodyPr/>
                    <a:lstStyle/>
                    <a:p>
                      <a:pPr fontAlgn="base"/>
                      <a:r>
                        <a:rPr lang="en-US" sz="1600" u="none" strike="noStrike" dirty="0">
                          <a:effectLst/>
                        </a:rPr>
                        <a:t>Python</a:t>
                      </a:r>
                      <a:r>
                        <a:rPr lang="zh-CN" altLang="en-US" sz="1600" u="none" strike="noStrike" dirty="0">
                          <a:effectLst/>
                        </a:rPr>
                        <a:t>基础</a:t>
                      </a:r>
                      <a:r>
                        <a:rPr lang="en-US" altLang="zh-CN" sz="1600" u="none" strike="noStrike" dirty="0">
                          <a:effectLst/>
                        </a:rPr>
                        <a:t>1</a:t>
                      </a:r>
                      <a:endParaRPr lang="zh-CN" altLang="en-US" sz="1600" u="none" dirty="0">
                        <a:effectLst/>
                      </a:endParaRPr>
                    </a:p>
                  </a:txBody>
                  <a:tcPr anchor="ctr"/>
                </a:tc>
                <a:tc>
                  <a:txBody>
                    <a:bodyPr/>
                    <a:lstStyle/>
                    <a:p>
                      <a:pPr fontAlgn="base"/>
                      <a:r>
                        <a:rPr lang="en-US" sz="1600" dirty="0">
                          <a:effectLst/>
                        </a:rPr>
                        <a:t>Python</a:t>
                      </a:r>
                      <a:r>
                        <a:rPr lang="zh-CN" altLang="en-US" sz="1600" dirty="0">
                          <a:effectLst/>
                        </a:rPr>
                        <a:t>基础</a:t>
                      </a:r>
                      <a:r>
                        <a:rPr lang="en-US" altLang="zh-CN" sz="1600" dirty="0">
                          <a:effectLst/>
                        </a:rPr>
                        <a:t>1</a:t>
                      </a:r>
                      <a:endParaRPr lang="zh-CN" altLang="en-US" sz="1600" dirty="0">
                        <a:effectLst/>
                      </a:endParaRPr>
                    </a:p>
                  </a:txBody>
                  <a:tcPr anchor="ctr"/>
                </a:tc>
                <a:extLst>
                  <a:ext uri="{0D108BD9-81ED-4DB2-BD59-A6C34878D82A}">
                    <a16:rowId xmlns:a16="http://schemas.microsoft.com/office/drawing/2014/main" val="1312659079"/>
                  </a:ext>
                </a:extLst>
              </a:tr>
              <a:tr h="371157">
                <a:tc>
                  <a:txBody>
                    <a:bodyPr/>
                    <a:lstStyle/>
                    <a:p>
                      <a:pPr algn="ctr" fontAlgn="base"/>
                      <a:r>
                        <a:rPr lang="en-US" altLang="zh-CN" sz="1600" dirty="0">
                          <a:effectLst/>
                        </a:rPr>
                        <a:t>3</a:t>
                      </a:r>
                    </a:p>
                  </a:txBody>
                  <a:tcPr anchor="ctr"/>
                </a:tc>
                <a:tc>
                  <a:txBody>
                    <a:bodyPr/>
                    <a:lstStyle/>
                    <a:p>
                      <a:pPr fontAlgn="base"/>
                      <a:r>
                        <a:rPr lang="en-US" sz="1600" u="none" strike="noStrike" dirty="0">
                          <a:effectLst/>
                        </a:rPr>
                        <a:t>Python</a:t>
                      </a:r>
                      <a:r>
                        <a:rPr lang="zh-CN" altLang="en-US" sz="1600" u="none" strike="noStrike" dirty="0">
                          <a:effectLst/>
                        </a:rPr>
                        <a:t>基础</a:t>
                      </a:r>
                      <a:r>
                        <a:rPr lang="en-US" altLang="zh-CN" sz="1600" u="none" strike="noStrike" dirty="0">
                          <a:effectLst/>
                        </a:rPr>
                        <a:t>2</a:t>
                      </a:r>
                      <a:endParaRPr lang="zh-CN" altLang="en-US" sz="1600" u="none" dirty="0">
                        <a:effectLst/>
                      </a:endParaRPr>
                    </a:p>
                  </a:txBody>
                  <a:tcPr anchor="ctr"/>
                </a:tc>
                <a:tc>
                  <a:txBody>
                    <a:bodyPr/>
                    <a:lstStyle/>
                    <a:p>
                      <a:r>
                        <a:rPr lang="en-US" altLang="zh-CN" sz="1600" dirty="0"/>
                        <a:t>Python</a:t>
                      </a:r>
                      <a:r>
                        <a:rPr lang="zh-CN" altLang="en-US" sz="1600" dirty="0"/>
                        <a:t>基础</a:t>
                      </a:r>
                      <a:r>
                        <a:rPr lang="en-US" altLang="zh-CN" sz="1600" dirty="0"/>
                        <a:t>2</a:t>
                      </a:r>
                      <a:endParaRPr lang="zh-CN" altLang="en-US" sz="1600" dirty="0"/>
                    </a:p>
                  </a:txBody>
                  <a:tcPr anchor="ctr"/>
                </a:tc>
                <a:extLst>
                  <a:ext uri="{0D108BD9-81ED-4DB2-BD59-A6C34878D82A}">
                    <a16:rowId xmlns:a16="http://schemas.microsoft.com/office/drawing/2014/main" val="157516085"/>
                  </a:ext>
                </a:extLst>
              </a:tr>
              <a:tr h="371157">
                <a:tc>
                  <a:txBody>
                    <a:bodyPr/>
                    <a:lstStyle/>
                    <a:p>
                      <a:pPr algn="ctr" fontAlgn="base"/>
                      <a:r>
                        <a:rPr lang="en-US" altLang="zh-CN" sz="1600" dirty="0">
                          <a:effectLst/>
                        </a:rPr>
                        <a:t>4</a:t>
                      </a:r>
                    </a:p>
                  </a:txBody>
                  <a:tcPr anchor="ctr"/>
                </a:tc>
                <a:tc>
                  <a:txBody>
                    <a:bodyPr/>
                    <a:lstStyle/>
                    <a:p>
                      <a:pPr fontAlgn="base"/>
                      <a:r>
                        <a:rPr lang="en-US" sz="1600" u="none" strike="noStrike" dirty="0">
                          <a:effectLst/>
                        </a:rPr>
                        <a:t>Python</a:t>
                      </a:r>
                      <a:r>
                        <a:rPr lang="zh-CN" altLang="en-US" sz="1600" u="none" strike="noStrike" dirty="0">
                          <a:effectLst/>
                        </a:rPr>
                        <a:t>数据获取</a:t>
                      </a:r>
                      <a:endParaRPr lang="zh-CN" altLang="en-US" sz="1600" u="none" dirty="0">
                        <a:effectLst/>
                      </a:endParaRPr>
                    </a:p>
                  </a:txBody>
                  <a:tcPr anchor="ctr"/>
                </a:tc>
                <a:tc>
                  <a:txBody>
                    <a:bodyPr/>
                    <a:lstStyle/>
                    <a:p>
                      <a:r>
                        <a:rPr lang="en-US" altLang="zh-CN" sz="1600" dirty="0"/>
                        <a:t>Python</a:t>
                      </a:r>
                      <a:r>
                        <a:rPr lang="zh-CN" altLang="en-US" sz="1600" dirty="0"/>
                        <a:t>基础</a:t>
                      </a:r>
                      <a:r>
                        <a:rPr lang="en-US" altLang="zh-CN" sz="1600" dirty="0"/>
                        <a:t>3</a:t>
                      </a:r>
                      <a:endParaRPr lang="zh-CN" altLang="en-US" sz="1600" dirty="0"/>
                    </a:p>
                  </a:txBody>
                  <a:tcPr anchor="ctr"/>
                </a:tc>
                <a:extLst>
                  <a:ext uri="{0D108BD9-81ED-4DB2-BD59-A6C34878D82A}">
                    <a16:rowId xmlns:a16="http://schemas.microsoft.com/office/drawing/2014/main" val="1979890150"/>
                  </a:ext>
                </a:extLst>
              </a:tr>
              <a:tr h="371157">
                <a:tc>
                  <a:txBody>
                    <a:bodyPr/>
                    <a:lstStyle/>
                    <a:p>
                      <a:pPr algn="ctr" fontAlgn="base"/>
                      <a:r>
                        <a:rPr lang="en-US" altLang="zh-CN" sz="1600" dirty="0">
                          <a:effectLst/>
                        </a:rPr>
                        <a:t>5</a:t>
                      </a:r>
                    </a:p>
                  </a:txBody>
                  <a:tcPr anchor="ctr"/>
                </a:tc>
                <a:tc>
                  <a:txBody>
                    <a:bodyPr/>
                    <a:lstStyle/>
                    <a:p>
                      <a:pPr fontAlgn="base"/>
                      <a:r>
                        <a:rPr lang="zh-CN" altLang="en-US" sz="1600" u="none" strike="noStrike" dirty="0">
                          <a:effectLst/>
                        </a:rPr>
                        <a:t>数据库基础及应用</a:t>
                      </a:r>
                      <a:endParaRPr lang="zh-CN" altLang="en-US" sz="1600" u="none" dirty="0">
                        <a:effectLst/>
                      </a:endParaRPr>
                    </a:p>
                  </a:txBody>
                  <a:tcPr anchor="ctr"/>
                </a:tc>
                <a:tc>
                  <a:txBody>
                    <a:bodyPr/>
                    <a:lstStyle/>
                    <a:p>
                      <a:pPr fontAlgn="base"/>
                      <a:r>
                        <a:rPr lang="zh-CN" altLang="en-US" sz="1600" dirty="0">
                          <a:effectLst/>
                        </a:rPr>
                        <a:t>网页爬取练习</a:t>
                      </a:r>
                    </a:p>
                  </a:txBody>
                  <a:tcPr anchor="ctr"/>
                </a:tc>
                <a:extLst>
                  <a:ext uri="{0D108BD9-81ED-4DB2-BD59-A6C34878D82A}">
                    <a16:rowId xmlns:a16="http://schemas.microsoft.com/office/drawing/2014/main" val="4133205658"/>
                  </a:ext>
                </a:extLst>
              </a:tr>
              <a:tr h="371157">
                <a:tc>
                  <a:txBody>
                    <a:bodyPr/>
                    <a:lstStyle/>
                    <a:p>
                      <a:pPr algn="ctr" fontAlgn="base"/>
                      <a:r>
                        <a:rPr lang="en-US" altLang="zh-CN" sz="1600" dirty="0">
                          <a:effectLst/>
                        </a:rPr>
                        <a:t>6</a:t>
                      </a:r>
                    </a:p>
                  </a:txBody>
                  <a:tcPr anchor="ctr"/>
                </a:tc>
                <a:tc>
                  <a:txBody>
                    <a:bodyPr/>
                    <a:lstStyle/>
                    <a:p>
                      <a:pPr fontAlgn="base"/>
                      <a:r>
                        <a:rPr lang="en-US" sz="1600" u="none" strike="noStrike" dirty="0">
                          <a:effectLst/>
                        </a:rPr>
                        <a:t>Python</a:t>
                      </a:r>
                      <a:r>
                        <a:rPr lang="zh-CN" altLang="en-US" sz="1600" u="none" strike="noStrike" dirty="0">
                          <a:effectLst/>
                        </a:rPr>
                        <a:t>可视化</a:t>
                      </a:r>
                      <a:endParaRPr lang="zh-CN" altLang="en-US" sz="1600" u="none" dirty="0">
                        <a:effectLst/>
                      </a:endParaRPr>
                    </a:p>
                  </a:txBody>
                  <a:tcPr anchor="ctr"/>
                </a:tc>
                <a:tc>
                  <a:txBody>
                    <a:bodyPr/>
                    <a:lstStyle/>
                    <a:p>
                      <a:pPr fontAlgn="base"/>
                      <a:r>
                        <a:rPr lang="zh-CN" altLang="en-US" sz="1600" dirty="0">
                          <a:effectLst/>
                        </a:rPr>
                        <a:t>数据库练习</a:t>
                      </a:r>
                    </a:p>
                  </a:txBody>
                  <a:tcPr anchor="ctr"/>
                </a:tc>
                <a:extLst>
                  <a:ext uri="{0D108BD9-81ED-4DB2-BD59-A6C34878D82A}">
                    <a16:rowId xmlns:a16="http://schemas.microsoft.com/office/drawing/2014/main" val="3697292690"/>
                  </a:ext>
                </a:extLst>
              </a:tr>
              <a:tr h="371157">
                <a:tc>
                  <a:txBody>
                    <a:bodyPr/>
                    <a:lstStyle/>
                    <a:p>
                      <a:pPr algn="ctr" fontAlgn="base"/>
                      <a:r>
                        <a:rPr lang="en-US" altLang="zh-CN" sz="1600" dirty="0">
                          <a:effectLst/>
                        </a:rPr>
                        <a:t>7</a:t>
                      </a:r>
                    </a:p>
                  </a:txBody>
                  <a:tcPr anchor="ctr"/>
                </a:tc>
                <a:tc>
                  <a:txBody>
                    <a:bodyPr/>
                    <a:lstStyle/>
                    <a:p>
                      <a:pPr fontAlgn="base"/>
                      <a:r>
                        <a:rPr lang="zh-CN" altLang="en-US" sz="1600" u="none" strike="noStrike" dirty="0">
                          <a:effectLst/>
                        </a:rPr>
                        <a:t>统计分析简介</a:t>
                      </a:r>
                      <a:endParaRPr lang="zh-CN" altLang="en-US" sz="1600" u="none" dirty="0">
                        <a:effectLst/>
                      </a:endParaRPr>
                    </a:p>
                  </a:txBody>
                  <a:tcPr anchor="ctr"/>
                </a:tc>
                <a:tc>
                  <a:txBody>
                    <a:bodyPr/>
                    <a:lstStyle/>
                    <a:p>
                      <a:pPr fontAlgn="base"/>
                      <a:r>
                        <a:rPr lang="zh-CN" altLang="en-US" sz="1600">
                          <a:effectLst/>
                        </a:rPr>
                        <a:t>数据处理与可视化</a:t>
                      </a:r>
                      <a:r>
                        <a:rPr lang="zh-CN" altLang="en-US" sz="1600" dirty="0">
                          <a:effectLst/>
                        </a:rPr>
                        <a:t>练习</a:t>
                      </a:r>
                    </a:p>
                  </a:txBody>
                  <a:tcPr anchor="ctr"/>
                </a:tc>
                <a:extLst>
                  <a:ext uri="{0D108BD9-81ED-4DB2-BD59-A6C34878D82A}">
                    <a16:rowId xmlns:a16="http://schemas.microsoft.com/office/drawing/2014/main" val="3501966207"/>
                  </a:ext>
                </a:extLst>
              </a:tr>
              <a:tr h="371157">
                <a:tc>
                  <a:txBody>
                    <a:bodyPr/>
                    <a:lstStyle/>
                    <a:p>
                      <a:pPr algn="ctr" fontAlgn="base"/>
                      <a:r>
                        <a:rPr lang="en-US" altLang="zh-CN" sz="1600" dirty="0">
                          <a:effectLst/>
                        </a:rPr>
                        <a:t>8</a:t>
                      </a:r>
                    </a:p>
                  </a:txBody>
                  <a:tcPr anchor="ctr"/>
                </a:tc>
                <a:tc>
                  <a:txBody>
                    <a:bodyPr/>
                    <a:lstStyle/>
                    <a:p>
                      <a:pPr fontAlgn="base"/>
                      <a:r>
                        <a:rPr lang="zh-CN" altLang="en-US" sz="1600" u="none" strike="noStrike" dirty="0">
                          <a:effectLst/>
                        </a:rPr>
                        <a:t>小组作业展示</a:t>
                      </a:r>
                      <a:endParaRPr lang="zh-CN" altLang="en-US" sz="1600" u="none" dirty="0">
                        <a:effectLst/>
                      </a:endParaRPr>
                    </a:p>
                  </a:txBody>
                  <a:tcPr anchor="ctr"/>
                </a:tc>
                <a:tc>
                  <a:txBody>
                    <a:bodyPr/>
                    <a:lstStyle/>
                    <a:p>
                      <a:pPr fontAlgn="base"/>
                      <a:r>
                        <a:rPr lang="en-US" altLang="zh-CN" sz="1600" dirty="0">
                          <a:effectLst/>
                        </a:rPr>
                        <a:t>/</a:t>
                      </a:r>
                      <a:endParaRPr lang="zh-CN" altLang="en-US" sz="1600" dirty="0">
                        <a:effectLst/>
                      </a:endParaRPr>
                    </a:p>
                  </a:txBody>
                  <a:tcPr anchor="ctr"/>
                </a:tc>
                <a:extLst>
                  <a:ext uri="{0D108BD9-81ED-4DB2-BD59-A6C34878D82A}">
                    <a16:rowId xmlns:a16="http://schemas.microsoft.com/office/drawing/2014/main" val="1046670537"/>
                  </a:ext>
                </a:extLst>
              </a:tr>
            </a:tbl>
          </a:graphicData>
        </a:graphic>
      </p:graphicFrame>
      <p:sp>
        <p:nvSpPr>
          <p:cNvPr id="9" name="文本框 8"/>
          <p:cNvSpPr txBox="1"/>
          <p:nvPr/>
        </p:nvSpPr>
        <p:spPr>
          <a:xfrm>
            <a:off x="6096000" y="5385395"/>
            <a:ext cx="4464496" cy="923330"/>
          </a:xfrm>
          <a:prstGeom prst="rect">
            <a:avLst/>
          </a:prstGeom>
          <a:noFill/>
        </p:spPr>
        <p:txBody>
          <a:bodyPr wrap="square" rtlCol="0">
            <a:spAutoFit/>
          </a:bodyPr>
          <a:lstStyle/>
          <a:p>
            <a:r>
              <a:rPr lang="zh-CN" altLang="en-US" dirty="0"/>
              <a:t>课件等材料网址</a:t>
            </a:r>
            <a:endParaRPr lang="en-US" altLang="zh-CN" dirty="0"/>
          </a:p>
          <a:p>
            <a:pPr marL="285750" indent="-285750">
              <a:buFont typeface="Arial" panose="020B0604020202020204" pitchFamily="34" charset="0"/>
              <a:buChar char="•"/>
            </a:pPr>
            <a:r>
              <a:rPr lang="en-US" altLang="zh-CN" dirty="0"/>
              <a:t>SPOC</a:t>
            </a:r>
            <a:r>
              <a:rPr lang="zh-CN" altLang="en-US" dirty="0"/>
              <a:t>学习平台</a:t>
            </a:r>
            <a:endParaRPr lang="en-US" altLang="zh-CN" dirty="0"/>
          </a:p>
          <a:p>
            <a:pPr marL="285750" indent="-285750">
              <a:buFont typeface="Arial" panose="020B0604020202020204" pitchFamily="34" charset="0"/>
              <a:buChar char="•"/>
            </a:pPr>
            <a:r>
              <a:rPr lang="zh-CN" altLang="en-US" dirty="0"/>
              <a:t>个人网页： </a:t>
            </a:r>
            <a:r>
              <a:rPr lang="en-US" altLang="zh-CN" dirty="0"/>
              <a:t>https://binfang.info/BDA/</a:t>
            </a:r>
            <a:endParaRPr lang="zh-CN" altLang="en-US" dirty="0"/>
          </a:p>
        </p:txBody>
      </p:sp>
    </p:spTree>
    <p:extLst>
      <p:ext uri="{BB962C8B-B14F-4D97-AF65-F5344CB8AC3E}">
        <p14:creationId xmlns:p14="http://schemas.microsoft.com/office/powerpoint/2010/main" val="1976659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大数据分析基础</a:t>
            </a:r>
          </a:p>
        </p:txBody>
      </p:sp>
      <p:sp>
        <p:nvSpPr>
          <p:cNvPr id="3" name="内容占位符 2"/>
          <p:cNvSpPr>
            <a:spLocks noGrp="1"/>
          </p:cNvSpPr>
          <p:nvPr>
            <p:ph idx="1"/>
          </p:nvPr>
        </p:nvSpPr>
        <p:spPr/>
        <p:txBody>
          <a:bodyPr/>
          <a:lstStyle/>
          <a:p>
            <a:r>
              <a:rPr lang="zh-CN" altLang="en-US" dirty="0"/>
              <a:t>考核方式</a:t>
            </a:r>
            <a:endParaRPr lang="en-US" altLang="zh-CN" dirty="0"/>
          </a:p>
          <a:p>
            <a:pPr lvl="1"/>
            <a:r>
              <a:rPr lang="zh-CN" altLang="en-US" dirty="0"/>
              <a:t>出勤与课堂表现</a:t>
            </a:r>
            <a:r>
              <a:rPr lang="en-US" altLang="zh-CN" dirty="0"/>
              <a:t>			10%</a:t>
            </a:r>
          </a:p>
          <a:p>
            <a:pPr lvl="1"/>
            <a:r>
              <a:rPr lang="zh-CN" altLang="en-US" dirty="0"/>
              <a:t>个人作业（实验作业</a:t>
            </a:r>
            <a:r>
              <a:rPr lang="en-US" altLang="zh-CN" dirty="0"/>
              <a:t>×3</a:t>
            </a:r>
            <a:r>
              <a:rPr lang="zh-CN" altLang="en-US" dirty="0"/>
              <a:t>）</a:t>
            </a:r>
            <a:r>
              <a:rPr lang="en-US" altLang="zh-CN" dirty="0"/>
              <a:t>	30%</a:t>
            </a:r>
          </a:p>
          <a:p>
            <a:pPr lvl="1"/>
            <a:r>
              <a:rPr lang="zh-CN" altLang="en-US" dirty="0"/>
              <a:t>小组展示</a:t>
            </a:r>
            <a:r>
              <a:rPr lang="en-US" altLang="zh-CN" dirty="0"/>
              <a:t>				20%</a:t>
            </a:r>
          </a:p>
          <a:p>
            <a:pPr lvl="2"/>
            <a:r>
              <a:rPr lang="zh-CN" altLang="en-US" dirty="0"/>
              <a:t>每组不多于</a:t>
            </a:r>
            <a:r>
              <a:rPr lang="en-US" altLang="zh-CN" dirty="0"/>
              <a:t>5</a:t>
            </a:r>
            <a:r>
              <a:rPr lang="zh-CN" altLang="en-US" dirty="0"/>
              <a:t>人</a:t>
            </a:r>
            <a:endParaRPr lang="en-US" altLang="zh-CN" dirty="0"/>
          </a:p>
          <a:p>
            <a:pPr lvl="1"/>
            <a:r>
              <a:rPr lang="zh-CN" altLang="en-US" dirty="0"/>
              <a:t>期末考试</a:t>
            </a:r>
            <a:r>
              <a:rPr lang="en-US" altLang="zh-CN" dirty="0"/>
              <a:t>	</a:t>
            </a:r>
            <a:r>
              <a:rPr lang="zh-CN" altLang="en-US" dirty="0"/>
              <a:t>（开卷）</a:t>
            </a:r>
            <a:r>
              <a:rPr lang="en-US" altLang="zh-CN" dirty="0"/>
              <a:t>		40%</a:t>
            </a:r>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34</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spTree>
    <p:extLst>
      <p:ext uri="{BB962C8B-B14F-4D97-AF65-F5344CB8AC3E}">
        <p14:creationId xmlns:p14="http://schemas.microsoft.com/office/powerpoint/2010/main" val="323699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9F373E-69C0-4000-B263-41F9D7E11EC9}"/>
              </a:ext>
            </a:extLst>
          </p:cNvPr>
          <p:cNvSpPr>
            <a:spLocks noGrp="1"/>
          </p:cNvSpPr>
          <p:nvPr>
            <p:ph type="title"/>
          </p:nvPr>
        </p:nvSpPr>
        <p:spPr/>
        <p:txBody>
          <a:bodyPr/>
          <a:lstStyle/>
          <a:p>
            <a:r>
              <a:rPr lang="zh-CN" altLang="en-US" dirty="0"/>
              <a:t>风力发电数字化转型</a:t>
            </a:r>
          </a:p>
        </p:txBody>
      </p:sp>
      <p:sp>
        <p:nvSpPr>
          <p:cNvPr id="3" name="内容占位符 2">
            <a:extLst>
              <a:ext uri="{FF2B5EF4-FFF2-40B4-BE49-F238E27FC236}">
                <a16:creationId xmlns:a16="http://schemas.microsoft.com/office/drawing/2014/main" id="{0EEE7AC8-FE53-470D-A7C4-736E17F2850F}"/>
              </a:ext>
            </a:extLst>
          </p:cNvPr>
          <p:cNvSpPr>
            <a:spLocks noGrp="1"/>
          </p:cNvSpPr>
          <p:nvPr>
            <p:ph idx="1"/>
          </p:nvPr>
        </p:nvSpPr>
        <p:spPr/>
        <p:txBody>
          <a:bodyPr/>
          <a:lstStyle/>
          <a:p>
            <a:r>
              <a:rPr lang="zh-CN" altLang="en-US" dirty="0"/>
              <a:t>风力发电的特点</a:t>
            </a:r>
          </a:p>
        </p:txBody>
      </p:sp>
      <p:sp>
        <p:nvSpPr>
          <p:cNvPr id="4" name="灯片编号占位符 3">
            <a:extLst>
              <a:ext uri="{FF2B5EF4-FFF2-40B4-BE49-F238E27FC236}">
                <a16:creationId xmlns:a16="http://schemas.microsoft.com/office/drawing/2014/main" id="{8F6D2884-404F-4E54-88A2-35519145C12E}"/>
              </a:ext>
            </a:extLst>
          </p:cNvPr>
          <p:cNvSpPr>
            <a:spLocks noGrp="1"/>
          </p:cNvSpPr>
          <p:nvPr>
            <p:ph type="sldNum" sz="quarter" idx="12"/>
          </p:nvPr>
        </p:nvSpPr>
        <p:spPr/>
        <p:txBody>
          <a:bodyPr/>
          <a:lstStyle/>
          <a:p>
            <a:fld id="{9A36BD81-06CB-49E9-86F3-1AB1E07B7A01}" type="slidenum">
              <a:rPr lang="en-US" altLang="zh-CN" smtClean="0">
                <a:solidFill>
                  <a:srgbClr val="000000"/>
                </a:solidFill>
              </a:rPr>
              <a:pPr/>
              <a:t>4</a:t>
            </a:fld>
            <a:endParaRPr lang="en-US" altLang="zh-CN">
              <a:solidFill>
                <a:srgbClr val="000000"/>
              </a:solidFill>
            </a:endParaRPr>
          </a:p>
        </p:txBody>
      </p:sp>
      <p:sp>
        <p:nvSpPr>
          <p:cNvPr id="5" name="页脚占位符 4">
            <a:extLst>
              <a:ext uri="{FF2B5EF4-FFF2-40B4-BE49-F238E27FC236}">
                <a16:creationId xmlns:a16="http://schemas.microsoft.com/office/drawing/2014/main" id="{981D8B54-8439-48DA-9C76-B9FF55A773CB}"/>
              </a:ext>
            </a:extLst>
          </p:cNvPr>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a:extLst>
              <a:ext uri="{FF2B5EF4-FFF2-40B4-BE49-F238E27FC236}">
                <a16:creationId xmlns:a16="http://schemas.microsoft.com/office/drawing/2014/main" id="{1552890F-E62D-495D-8207-5A085A6186A8}"/>
              </a:ext>
            </a:extLst>
          </p:cNvPr>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pic>
        <p:nvPicPr>
          <p:cNvPr id="7" name="Picture 2" descr="中国能建云南院勘察设计国投浦北龙门风电场二期工程投产">
            <a:extLst>
              <a:ext uri="{FF2B5EF4-FFF2-40B4-BE49-F238E27FC236}">
                <a16:creationId xmlns:a16="http://schemas.microsoft.com/office/drawing/2014/main" id="{53FBD85B-5224-4A48-B98F-02724DACBF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26486" y="1100143"/>
            <a:ext cx="2573337" cy="34300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图示 7">
            <a:extLst>
              <a:ext uri="{FF2B5EF4-FFF2-40B4-BE49-F238E27FC236}">
                <a16:creationId xmlns:a16="http://schemas.microsoft.com/office/drawing/2014/main" id="{6B47F0BB-ACCF-4335-9F42-9B3CA6156E6A}"/>
              </a:ext>
            </a:extLst>
          </p:cNvPr>
          <p:cNvGraphicFramePr/>
          <p:nvPr>
            <p:extLst>
              <p:ext uri="{D42A27DB-BD31-4B8C-83A1-F6EECF244321}">
                <p14:modId xmlns:p14="http://schemas.microsoft.com/office/powerpoint/2010/main" val="2257886249"/>
              </p:ext>
            </p:extLst>
          </p:nvPr>
        </p:nvGraphicFramePr>
        <p:xfrm>
          <a:off x="197657" y="1296728"/>
          <a:ext cx="934535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矩形 8">
            <a:extLst>
              <a:ext uri="{FF2B5EF4-FFF2-40B4-BE49-F238E27FC236}">
                <a16:creationId xmlns:a16="http://schemas.microsoft.com/office/drawing/2014/main" id="{467FEE41-C785-4590-9695-D7AE59623571}"/>
              </a:ext>
            </a:extLst>
          </p:cNvPr>
          <p:cNvSpPr/>
          <p:nvPr/>
        </p:nvSpPr>
        <p:spPr bwMode="auto">
          <a:xfrm>
            <a:off x="5351631" y="4743258"/>
            <a:ext cx="2033908" cy="1041862"/>
          </a:xfrm>
          <a:prstGeom prst="rect">
            <a:avLst/>
          </a:prstGeom>
          <a:no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80136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graphicEl>
                                              <a:dgm id="{95A24F79-EC9B-4E64-BE8F-324F0A349749}"/>
                                            </p:graphicEl>
                                          </p:spTgt>
                                        </p:tgtEl>
                                        <p:attrNameLst>
                                          <p:attrName>style.visibility</p:attrName>
                                        </p:attrNameLst>
                                      </p:cBhvr>
                                      <p:to>
                                        <p:strVal val="visible"/>
                                      </p:to>
                                    </p:set>
                                    <p:animEffect transition="in" filter="fade">
                                      <p:cBhvr>
                                        <p:cTn id="7" dur="500"/>
                                        <p:tgtEl>
                                          <p:spTgt spid="8">
                                            <p:graphicEl>
                                              <a:dgm id="{95A24F79-EC9B-4E64-BE8F-324F0A34974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4C06B3EB-F999-41D6-BD9E-2E0197263290}"/>
                                            </p:graphicEl>
                                          </p:spTgt>
                                        </p:tgtEl>
                                        <p:attrNameLst>
                                          <p:attrName>style.visibility</p:attrName>
                                        </p:attrNameLst>
                                      </p:cBhvr>
                                      <p:to>
                                        <p:strVal val="visible"/>
                                      </p:to>
                                    </p:set>
                                    <p:animEffect transition="in" filter="fade">
                                      <p:cBhvr>
                                        <p:cTn id="10" dur="500"/>
                                        <p:tgtEl>
                                          <p:spTgt spid="8">
                                            <p:graphicEl>
                                              <a:dgm id="{4C06B3EB-F999-41D6-BD9E-2E0197263290}"/>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graphicEl>
                                              <a:dgm id="{B0689668-8524-4A56-9155-F8C78408BFC6}"/>
                                            </p:graphicEl>
                                          </p:spTgt>
                                        </p:tgtEl>
                                        <p:attrNameLst>
                                          <p:attrName>style.visibility</p:attrName>
                                        </p:attrNameLst>
                                      </p:cBhvr>
                                      <p:to>
                                        <p:strVal val="visible"/>
                                      </p:to>
                                    </p:set>
                                    <p:animEffect transition="in" filter="fade">
                                      <p:cBhvr>
                                        <p:cTn id="13" dur="500"/>
                                        <p:tgtEl>
                                          <p:spTgt spid="8">
                                            <p:graphicEl>
                                              <a:dgm id="{B0689668-8524-4A56-9155-F8C78408BFC6}"/>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graphicEl>
                                              <a:dgm id="{E306E5C7-7BBC-491A-8330-14C2D9C28122}"/>
                                            </p:graphicEl>
                                          </p:spTgt>
                                        </p:tgtEl>
                                        <p:attrNameLst>
                                          <p:attrName>style.visibility</p:attrName>
                                        </p:attrNameLst>
                                      </p:cBhvr>
                                      <p:to>
                                        <p:strVal val="visible"/>
                                      </p:to>
                                    </p:set>
                                    <p:animEffect transition="in" filter="fade">
                                      <p:cBhvr>
                                        <p:cTn id="16" dur="500"/>
                                        <p:tgtEl>
                                          <p:spTgt spid="8">
                                            <p:graphicEl>
                                              <a:dgm id="{E306E5C7-7BBC-491A-8330-14C2D9C28122}"/>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graphicEl>
                                              <a:dgm id="{50772218-AE15-4D54-AA5F-C736A03F0E2C}"/>
                                            </p:graphicEl>
                                          </p:spTgt>
                                        </p:tgtEl>
                                        <p:attrNameLst>
                                          <p:attrName>style.visibility</p:attrName>
                                        </p:attrNameLst>
                                      </p:cBhvr>
                                      <p:to>
                                        <p:strVal val="visible"/>
                                      </p:to>
                                    </p:set>
                                    <p:animEffect transition="in" filter="fade">
                                      <p:cBhvr>
                                        <p:cTn id="21" dur="500"/>
                                        <p:tgtEl>
                                          <p:spTgt spid="8">
                                            <p:graphicEl>
                                              <a:dgm id="{50772218-AE15-4D54-AA5F-C736A03F0E2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graphicEl>
                                              <a:dgm id="{99422D56-6956-44FA-B7BA-55E2696BF91C}"/>
                                            </p:graphicEl>
                                          </p:spTgt>
                                        </p:tgtEl>
                                        <p:attrNameLst>
                                          <p:attrName>style.visibility</p:attrName>
                                        </p:attrNameLst>
                                      </p:cBhvr>
                                      <p:to>
                                        <p:strVal val="visible"/>
                                      </p:to>
                                    </p:set>
                                    <p:animEffect transition="in" filter="fade">
                                      <p:cBhvr>
                                        <p:cTn id="26" dur="500"/>
                                        <p:tgtEl>
                                          <p:spTgt spid="8">
                                            <p:graphicEl>
                                              <a:dgm id="{99422D56-6956-44FA-B7BA-55E2696BF91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0372C-57C7-45C3-BB35-59397ADFD19F}"/>
              </a:ext>
            </a:extLst>
          </p:cNvPr>
          <p:cNvSpPr>
            <a:spLocks noGrp="1"/>
          </p:cNvSpPr>
          <p:nvPr>
            <p:ph type="title"/>
          </p:nvPr>
        </p:nvSpPr>
        <p:spPr/>
        <p:txBody>
          <a:bodyPr/>
          <a:lstStyle/>
          <a:p>
            <a:r>
              <a:rPr lang="zh-CN" altLang="en-US" dirty="0"/>
              <a:t>智能风场</a:t>
            </a:r>
            <a:r>
              <a:rPr lang="en-US" altLang="zh-CN" dirty="0"/>
              <a:t>-</a:t>
            </a:r>
            <a:r>
              <a:rPr lang="zh-CN" altLang="en-US" dirty="0"/>
              <a:t>运行管理</a:t>
            </a:r>
          </a:p>
        </p:txBody>
      </p:sp>
      <p:sp>
        <p:nvSpPr>
          <p:cNvPr id="3" name="内容占位符 2">
            <a:extLst>
              <a:ext uri="{FF2B5EF4-FFF2-40B4-BE49-F238E27FC236}">
                <a16:creationId xmlns:a16="http://schemas.microsoft.com/office/drawing/2014/main" id="{3635F5BC-A38A-455C-A448-1E9DD7DA60F6}"/>
              </a:ext>
            </a:extLst>
          </p:cNvPr>
          <p:cNvSpPr>
            <a:spLocks noGrp="1"/>
          </p:cNvSpPr>
          <p:nvPr>
            <p:ph idx="1"/>
          </p:nvPr>
        </p:nvSpPr>
        <p:spPr>
          <a:xfrm>
            <a:off x="334437" y="1196975"/>
            <a:ext cx="4886492" cy="5111750"/>
          </a:xfrm>
        </p:spPr>
        <p:txBody>
          <a:bodyPr/>
          <a:lstStyle/>
          <a:p>
            <a:r>
              <a:rPr lang="zh-CN" altLang="en-US" dirty="0"/>
              <a:t>功率预测</a:t>
            </a:r>
            <a:endParaRPr lang="en-US" altLang="zh-CN" dirty="0"/>
          </a:p>
          <a:p>
            <a:pPr lvl="1"/>
            <a:r>
              <a:rPr lang="zh-CN" altLang="en-US" sz="2000" dirty="0"/>
              <a:t>基于风电场测风塔、天气预报、风机、地形地貌数据，实现风电场短期、超短期风速、功率预测，取代由值班员整理报表数据模式，按照电力调度需求格式自动生成报表内容，根据不同地域电网要求，自动或者值班员手动向上级电网调度机构上报。</a:t>
            </a:r>
          </a:p>
        </p:txBody>
      </p:sp>
      <p:sp>
        <p:nvSpPr>
          <p:cNvPr id="4" name="灯片编号占位符 3">
            <a:extLst>
              <a:ext uri="{FF2B5EF4-FFF2-40B4-BE49-F238E27FC236}">
                <a16:creationId xmlns:a16="http://schemas.microsoft.com/office/drawing/2014/main" id="{ABB3D84D-22A9-476E-9B53-4644A8281A69}"/>
              </a:ext>
            </a:extLst>
          </p:cNvPr>
          <p:cNvSpPr>
            <a:spLocks noGrp="1"/>
          </p:cNvSpPr>
          <p:nvPr>
            <p:ph type="sldNum" sz="quarter" idx="12"/>
          </p:nvPr>
        </p:nvSpPr>
        <p:spPr/>
        <p:txBody>
          <a:bodyPr/>
          <a:lstStyle/>
          <a:p>
            <a:fld id="{9A36BD81-06CB-49E9-86F3-1AB1E07B7A01}" type="slidenum">
              <a:rPr lang="en-US" altLang="zh-CN" smtClean="0">
                <a:solidFill>
                  <a:srgbClr val="000000"/>
                </a:solidFill>
              </a:rPr>
              <a:pPr/>
              <a:t>5</a:t>
            </a:fld>
            <a:endParaRPr lang="en-US" altLang="zh-CN">
              <a:solidFill>
                <a:srgbClr val="000000"/>
              </a:solidFill>
            </a:endParaRPr>
          </a:p>
        </p:txBody>
      </p:sp>
      <p:sp>
        <p:nvSpPr>
          <p:cNvPr id="5" name="页脚占位符 4">
            <a:extLst>
              <a:ext uri="{FF2B5EF4-FFF2-40B4-BE49-F238E27FC236}">
                <a16:creationId xmlns:a16="http://schemas.microsoft.com/office/drawing/2014/main" id="{981BEF71-9949-4E0D-A3AC-C5E83ECDEFF4}"/>
              </a:ext>
            </a:extLst>
          </p:cNvPr>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a:extLst>
              <a:ext uri="{FF2B5EF4-FFF2-40B4-BE49-F238E27FC236}">
                <a16:creationId xmlns:a16="http://schemas.microsoft.com/office/drawing/2014/main" id="{495F6FF1-4111-4EED-B4A0-D2F6279BB469}"/>
              </a:ext>
            </a:extLst>
          </p:cNvPr>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pic>
        <p:nvPicPr>
          <p:cNvPr id="8" name="图片 7">
            <a:extLst>
              <a:ext uri="{FF2B5EF4-FFF2-40B4-BE49-F238E27FC236}">
                <a16:creationId xmlns:a16="http://schemas.microsoft.com/office/drawing/2014/main" id="{BE892CA9-53F5-4867-B40D-F2F3FC628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150" y="1196975"/>
            <a:ext cx="6743749" cy="4848260"/>
          </a:xfrm>
          <a:prstGeom prst="rect">
            <a:avLst/>
          </a:prstGeom>
        </p:spPr>
      </p:pic>
    </p:spTree>
    <p:extLst>
      <p:ext uri="{BB962C8B-B14F-4D97-AF65-F5344CB8AC3E}">
        <p14:creationId xmlns:p14="http://schemas.microsoft.com/office/powerpoint/2010/main" val="112792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2DFBC8-FFFB-4F71-9D46-B0EBA3175F00}"/>
              </a:ext>
            </a:extLst>
          </p:cNvPr>
          <p:cNvSpPr>
            <a:spLocks noGrp="1"/>
          </p:cNvSpPr>
          <p:nvPr>
            <p:ph type="title"/>
          </p:nvPr>
        </p:nvSpPr>
        <p:spPr/>
        <p:txBody>
          <a:bodyPr/>
          <a:lstStyle/>
          <a:p>
            <a:r>
              <a:rPr lang="zh-CN" altLang="en-US" dirty="0"/>
              <a:t>智能风场</a:t>
            </a:r>
            <a:r>
              <a:rPr lang="en-US" altLang="zh-CN" dirty="0"/>
              <a:t>-</a:t>
            </a:r>
            <a:r>
              <a:rPr lang="zh-CN" altLang="en-US" dirty="0"/>
              <a:t>检修管理</a:t>
            </a:r>
          </a:p>
        </p:txBody>
      </p:sp>
      <p:sp>
        <p:nvSpPr>
          <p:cNvPr id="3" name="内容占位符 2">
            <a:extLst>
              <a:ext uri="{FF2B5EF4-FFF2-40B4-BE49-F238E27FC236}">
                <a16:creationId xmlns:a16="http://schemas.microsoft.com/office/drawing/2014/main" id="{954D1A22-43F7-495D-9510-D3BD5DB76231}"/>
              </a:ext>
            </a:extLst>
          </p:cNvPr>
          <p:cNvSpPr>
            <a:spLocks noGrp="1"/>
          </p:cNvSpPr>
          <p:nvPr>
            <p:ph idx="1"/>
          </p:nvPr>
        </p:nvSpPr>
        <p:spPr>
          <a:xfrm>
            <a:off x="334436" y="1196975"/>
            <a:ext cx="4955319" cy="5111750"/>
          </a:xfrm>
        </p:spPr>
        <p:txBody>
          <a:bodyPr/>
          <a:lstStyle/>
          <a:p>
            <a:r>
              <a:rPr lang="zh-CN" altLang="en-US" dirty="0"/>
              <a:t>定巡检移动电子化</a:t>
            </a:r>
            <a:endParaRPr lang="en-US" altLang="zh-CN" dirty="0"/>
          </a:p>
          <a:p>
            <a:pPr lvl="1"/>
            <a:r>
              <a:rPr lang="zh-CN" altLang="en-US" sz="2000" dirty="0"/>
              <a:t>定巡检管理的目标是通过对定巡检计划、流程、结果的数字化，达到定巡检任务排班合理高效，作业项目零缺项和标准化，保障工作及时有效，进度和缺陷清单人人可见，随时可查。利用信息数字化和移动互联网，实现定巡检流程的自动化，定巡检的移动化作业，缺陷统计的自动化，从而提升定巡检效率和闭环管理。</a:t>
            </a:r>
          </a:p>
        </p:txBody>
      </p:sp>
      <p:sp>
        <p:nvSpPr>
          <p:cNvPr id="4" name="灯片编号占位符 3">
            <a:extLst>
              <a:ext uri="{FF2B5EF4-FFF2-40B4-BE49-F238E27FC236}">
                <a16:creationId xmlns:a16="http://schemas.microsoft.com/office/drawing/2014/main" id="{EA357A76-3EE4-4788-933A-36969C4B26EF}"/>
              </a:ext>
            </a:extLst>
          </p:cNvPr>
          <p:cNvSpPr>
            <a:spLocks noGrp="1"/>
          </p:cNvSpPr>
          <p:nvPr>
            <p:ph type="sldNum" sz="quarter" idx="12"/>
          </p:nvPr>
        </p:nvSpPr>
        <p:spPr/>
        <p:txBody>
          <a:bodyPr/>
          <a:lstStyle/>
          <a:p>
            <a:fld id="{9A36BD81-06CB-49E9-86F3-1AB1E07B7A01}" type="slidenum">
              <a:rPr lang="en-US" altLang="zh-CN" smtClean="0">
                <a:solidFill>
                  <a:srgbClr val="000000"/>
                </a:solidFill>
              </a:rPr>
              <a:pPr/>
              <a:t>6</a:t>
            </a:fld>
            <a:endParaRPr lang="en-US" altLang="zh-CN">
              <a:solidFill>
                <a:srgbClr val="000000"/>
              </a:solidFill>
            </a:endParaRPr>
          </a:p>
        </p:txBody>
      </p:sp>
      <p:sp>
        <p:nvSpPr>
          <p:cNvPr id="5" name="页脚占位符 4">
            <a:extLst>
              <a:ext uri="{FF2B5EF4-FFF2-40B4-BE49-F238E27FC236}">
                <a16:creationId xmlns:a16="http://schemas.microsoft.com/office/drawing/2014/main" id="{DAD682D8-DB1C-4807-AC8D-8E4E2DC167EB}"/>
              </a:ext>
            </a:extLst>
          </p:cNvPr>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a:extLst>
              <a:ext uri="{FF2B5EF4-FFF2-40B4-BE49-F238E27FC236}">
                <a16:creationId xmlns:a16="http://schemas.microsoft.com/office/drawing/2014/main" id="{34CA8142-80AF-49E0-A846-4803DBB99DA5}"/>
              </a:ext>
            </a:extLst>
          </p:cNvPr>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pic>
        <p:nvPicPr>
          <p:cNvPr id="8" name="图片 7">
            <a:extLst>
              <a:ext uri="{FF2B5EF4-FFF2-40B4-BE49-F238E27FC236}">
                <a16:creationId xmlns:a16="http://schemas.microsoft.com/office/drawing/2014/main" id="{CC6ACA87-8936-4781-88FC-E779A77A8D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9755" y="886454"/>
            <a:ext cx="1908678" cy="3380352"/>
          </a:xfrm>
          <a:prstGeom prst="rect">
            <a:avLst/>
          </a:prstGeom>
        </p:spPr>
      </p:pic>
      <p:pic>
        <p:nvPicPr>
          <p:cNvPr id="10" name="图片 9">
            <a:extLst>
              <a:ext uri="{FF2B5EF4-FFF2-40B4-BE49-F238E27FC236}">
                <a16:creationId xmlns:a16="http://schemas.microsoft.com/office/drawing/2014/main" id="{E6963DF6-A3C8-41AC-9CC6-ADDF2552BE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7972" y="886454"/>
            <a:ext cx="2005078" cy="3399632"/>
          </a:xfrm>
          <a:prstGeom prst="rect">
            <a:avLst/>
          </a:prstGeom>
        </p:spPr>
      </p:pic>
      <p:grpSp>
        <p:nvGrpSpPr>
          <p:cNvPr id="14" name="组合 13">
            <a:extLst>
              <a:ext uri="{FF2B5EF4-FFF2-40B4-BE49-F238E27FC236}">
                <a16:creationId xmlns:a16="http://schemas.microsoft.com/office/drawing/2014/main" id="{3FC5A0AF-50A0-4217-984C-AE3CF705BFB6}"/>
              </a:ext>
            </a:extLst>
          </p:cNvPr>
          <p:cNvGrpSpPr/>
          <p:nvPr/>
        </p:nvGrpSpPr>
        <p:grpSpPr>
          <a:xfrm>
            <a:off x="5648726" y="3122782"/>
            <a:ext cx="5663569" cy="3550918"/>
            <a:chOff x="5545205" y="2793935"/>
            <a:chExt cx="5663569" cy="3550918"/>
          </a:xfrm>
        </p:grpSpPr>
        <p:pic>
          <p:nvPicPr>
            <p:cNvPr id="12" name="图片 11">
              <a:extLst>
                <a:ext uri="{FF2B5EF4-FFF2-40B4-BE49-F238E27FC236}">
                  <a16:creationId xmlns:a16="http://schemas.microsoft.com/office/drawing/2014/main" id="{4878AF98-96C9-4C57-A28A-28A3055D80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5205" y="2793935"/>
              <a:ext cx="5663569" cy="3238478"/>
            </a:xfrm>
            <a:prstGeom prst="rect">
              <a:avLst/>
            </a:prstGeom>
          </p:spPr>
        </p:pic>
        <p:sp>
          <p:nvSpPr>
            <p:cNvPr id="13" name="文本框 12">
              <a:extLst>
                <a:ext uri="{FF2B5EF4-FFF2-40B4-BE49-F238E27FC236}">
                  <a16:creationId xmlns:a16="http://schemas.microsoft.com/office/drawing/2014/main" id="{BC67D36D-B343-4662-BE8D-9E6F3CB1992F}"/>
                </a:ext>
              </a:extLst>
            </p:cNvPr>
            <p:cNvSpPr txBox="1"/>
            <p:nvPr/>
          </p:nvSpPr>
          <p:spPr>
            <a:xfrm>
              <a:off x="7473244" y="6037076"/>
              <a:ext cx="1441420" cy="307777"/>
            </a:xfrm>
            <a:prstGeom prst="rect">
              <a:avLst/>
            </a:prstGeom>
            <a:noFill/>
          </p:spPr>
          <p:txBody>
            <a:bodyPr wrap="none" rtlCol="0">
              <a:spAutoFit/>
            </a:bodyPr>
            <a:lstStyle/>
            <a:p>
              <a:r>
                <a:rPr lang="zh-CN" altLang="en-US" sz="1400" dirty="0"/>
                <a:t>进度跟踪电子化</a:t>
              </a:r>
            </a:p>
          </p:txBody>
        </p:sp>
      </p:grpSp>
    </p:spTree>
    <p:extLst>
      <p:ext uri="{BB962C8B-B14F-4D97-AF65-F5344CB8AC3E}">
        <p14:creationId xmlns:p14="http://schemas.microsoft.com/office/powerpoint/2010/main" val="54928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2DFBC8-FFFB-4F71-9D46-B0EBA3175F00}"/>
              </a:ext>
            </a:extLst>
          </p:cNvPr>
          <p:cNvSpPr>
            <a:spLocks noGrp="1"/>
          </p:cNvSpPr>
          <p:nvPr>
            <p:ph type="title"/>
          </p:nvPr>
        </p:nvSpPr>
        <p:spPr/>
        <p:txBody>
          <a:bodyPr/>
          <a:lstStyle/>
          <a:p>
            <a:r>
              <a:rPr lang="zh-CN" altLang="en-US" dirty="0"/>
              <a:t>智能风场</a:t>
            </a:r>
            <a:r>
              <a:rPr lang="en-US" altLang="zh-CN" dirty="0"/>
              <a:t>-</a:t>
            </a:r>
            <a:r>
              <a:rPr lang="zh-CN" altLang="en-US" dirty="0"/>
              <a:t>检修管理</a:t>
            </a:r>
          </a:p>
        </p:txBody>
      </p:sp>
      <p:sp>
        <p:nvSpPr>
          <p:cNvPr id="3" name="内容占位符 2">
            <a:extLst>
              <a:ext uri="{FF2B5EF4-FFF2-40B4-BE49-F238E27FC236}">
                <a16:creationId xmlns:a16="http://schemas.microsoft.com/office/drawing/2014/main" id="{954D1A22-43F7-495D-9510-D3BD5DB76231}"/>
              </a:ext>
            </a:extLst>
          </p:cNvPr>
          <p:cNvSpPr>
            <a:spLocks noGrp="1"/>
          </p:cNvSpPr>
          <p:nvPr>
            <p:ph idx="1"/>
          </p:nvPr>
        </p:nvSpPr>
        <p:spPr>
          <a:xfrm>
            <a:off x="334436" y="1196975"/>
            <a:ext cx="4955319" cy="5111750"/>
          </a:xfrm>
        </p:spPr>
        <p:txBody>
          <a:bodyPr/>
          <a:lstStyle/>
          <a:p>
            <a:r>
              <a:rPr lang="zh-CN" altLang="en-US" dirty="0"/>
              <a:t>故障判断移动电子化</a:t>
            </a:r>
            <a:endParaRPr lang="en-US" altLang="zh-CN" dirty="0"/>
          </a:p>
          <a:p>
            <a:pPr lvl="1"/>
            <a:r>
              <a:rPr lang="zh-CN" altLang="en-US" sz="2000" dirty="0"/>
              <a:t>积累每种机型各种故障判断专家经验，为风电场人员开展风电机组故障处理提供快捷、有效的故障原因分析及解决方案，降低故障判断难度，加速新员工技能提升。</a:t>
            </a:r>
          </a:p>
        </p:txBody>
      </p:sp>
      <p:sp>
        <p:nvSpPr>
          <p:cNvPr id="4" name="灯片编号占位符 3">
            <a:extLst>
              <a:ext uri="{FF2B5EF4-FFF2-40B4-BE49-F238E27FC236}">
                <a16:creationId xmlns:a16="http://schemas.microsoft.com/office/drawing/2014/main" id="{EA357A76-3EE4-4788-933A-36969C4B26EF}"/>
              </a:ext>
            </a:extLst>
          </p:cNvPr>
          <p:cNvSpPr>
            <a:spLocks noGrp="1"/>
          </p:cNvSpPr>
          <p:nvPr>
            <p:ph type="sldNum" sz="quarter" idx="12"/>
          </p:nvPr>
        </p:nvSpPr>
        <p:spPr/>
        <p:txBody>
          <a:bodyPr/>
          <a:lstStyle/>
          <a:p>
            <a:fld id="{9A36BD81-06CB-49E9-86F3-1AB1E07B7A01}" type="slidenum">
              <a:rPr lang="en-US" altLang="zh-CN" smtClean="0">
                <a:solidFill>
                  <a:srgbClr val="000000"/>
                </a:solidFill>
              </a:rPr>
              <a:pPr/>
              <a:t>7</a:t>
            </a:fld>
            <a:endParaRPr lang="en-US" altLang="zh-CN">
              <a:solidFill>
                <a:srgbClr val="000000"/>
              </a:solidFill>
            </a:endParaRPr>
          </a:p>
        </p:txBody>
      </p:sp>
      <p:sp>
        <p:nvSpPr>
          <p:cNvPr id="5" name="页脚占位符 4">
            <a:extLst>
              <a:ext uri="{FF2B5EF4-FFF2-40B4-BE49-F238E27FC236}">
                <a16:creationId xmlns:a16="http://schemas.microsoft.com/office/drawing/2014/main" id="{DAD682D8-DB1C-4807-AC8D-8E4E2DC167EB}"/>
              </a:ext>
            </a:extLst>
          </p:cNvPr>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a:extLst>
              <a:ext uri="{FF2B5EF4-FFF2-40B4-BE49-F238E27FC236}">
                <a16:creationId xmlns:a16="http://schemas.microsoft.com/office/drawing/2014/main" id="{34CA8142-80AF-49E0-A846-4803DBB99DA5}"/>
              </a:ext>
            </a:extLst>
          </p:cNvPr>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pic>
        <p:nvPicPr>
          <p:cNvPr id="9" name="图片 8">
            <a:extLst>
              <a:ext uri="{FF2B5EF4-FFF2-40B4-BE49-F238E27FC236}">
                <a16:creationId xmlns:a16="http://schemas.microsoft.com/office/drawing/2014/main" id="{3C9F5B66-2EA1-4BC4-9E27-93A202C2BC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4555" y="1435511"/>
            <a:ext cx="2389878" cy="4242618"/>
          </a:xfrm>
          <a:prstGeom prst="rect">
            <a:avLst/>
          </a:prstGeom>
        </p:spPr>
      </p:pic>
      <p:pic>
        <p:nvPicPr>
          <p:cNvPr id="12" name="图片 11">
            <a:extLst>
              <a:ext uri="{FF2B5EF4-FFF2-40B4-BE49-F238E27FC236}">
                <a16:creationId xmlns:a16="http://schemas.microsoft.com/office/drawing/2014/main" id="{F213090D-027C-4791-95E8-D9AD4AF471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5418" y="1431618"/>
            <a:ext cx="2389878" cy="4250404"/>
          </a:xfrm>
          <a:prstGeom prst="rect">
            <a:avLst/>
          </a:prstGeom>
        </p:spPr>
      </p:pic>
    </p:spTree>
    <p:extLst>
      <p:ext uri="{BB962C8B-B14F-4D97-AF65-F5344CB8AC3E}">
        <p14:creationId xmlns:p14="http://schemas.microsoft.com/office/powerpoint/2010/main" val="1051624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2DFBC8-FFFB-4F71-9D46-B0EBA3175F00}"/>
              </a:ext>
            </a:extLst>
          </p:cNvPr>
          <p:cNvSpPr>
            <a:spLocks noGrp="1"/>
          </p:cNvSpPr>
          <p:nvPr>
            <p:ph type="title"/>
          </p:nvPr>
        </p:nvSpPr>
        <p:spPr/>
        <p:txBody>
          <a:bodyPr/>
          <a:lstStyle/>
          <a:p>
            <a:r>
              <a:rPr lang="zh-CN" altLang="en-US" dirty="0"/>
              <a:t>智能风场</a:t>
            </a:r>
            <a:r>
              <a:rPr lang="en-US" altLang="zh-CN" dirty="0"/>
              <a:t>-</a:t>
            </a:r>
            <a:r>
              <a:rPr lang="zh-CN" altLang="en-US" dirty="0"/>
              <a:t>检修管理</a:t>
            </a:r>
          </a:p>
        </p:txBody>
      </p:sp>
      <p:sp>
        <p:nvSpPr>
          <p:cNvPr id="3" name="内容占位符 2">
            <a:extLst>
              <a:ext uri="{FF2B5EF4-FFF2-40B4-BE49-F238E27FC236}">
                <a16:creationId xmlns:a16="http://schemas.microsoft.com/office/drawing/2014/main" id="{954D1A22-43F7-495D-9510-D3BD5DB76231}"/>
              </a:ext>
            </a:extLst>
          </p:cNvPr>
          <p:cNvSpPr>
            <a:spLocks noGrp="1"/>
          </p:cNvSpPr>
          <p:nvPr>
            <p:ph idx="1"/>
          </p:nvPr>
        </p:nvSpPr>
        <p:spPr>
          <a:xfrm>
            <a:off x="334436" y="1196975"/>
            <a:ext cx="4955319" cy="5111750"/>
          </a:xfrm>
        </p:spPr>
        <p:txBody>
          <a:bodyPr/>
          <a:lstStyle/>
          <a:p>
            <a:r>
              <a:rPr lang="zh-CN" altLang="en-US" dirty="0"/>
              <a:t>检修作业穿戴设备智能化</a:t>
            </a:r>
            <a:endParaRPr lang="en-US" altLang="zh-CN" dirty="0"/>
          </a:p>
          <a:p>
            <a:pPr lvl="1"/>
            <a:r>
              <a:rPr lang="zh-CN" altLang="en-US" sz="2000" dirty="0"/>
              <a:t>通过作业人员佩戴智能安全帽，实现作业视频采集、人员通讯、人员定位、紧急报警、作业操作规范监测、专家远程协助等功能，为风电场运检作业提供有效帮助。</a:t>
            </a:r>
          </a:p>
        </p:txBody>
      </p:sp>
      <p:sp>
        <p:nvSpPr>
          <p:cNvPr id="4" name="灯片编号占位符 3">
            <a:extLst>
              <a:ext uri="{FF2B5EF4-FFF2-40B4-BE49-F238E27FC236}">
                <a16:creationId xmlns:a16="http://schemas.microsoft.com/office/drawing/2014/main" id="{EA357A76-3EE4-4788-933A-36969C4B26EF}"/>
              </a:ext>
            </a:extLst>
          </p:cNvPr>
          <p:cNvSpPr>
            <a:spLocks noGrp="1"/>
          </p:cNvSpPr>
          <p:nvPr>
            <p:ph type="sldNum" sz="quarter" idx="12"/>
          </p:nvPr>
        </p:nvSpPr>
        <p:spPr/>
        <p:txBody>
          <a:bodyPr/>
          <a:lstStyle/>
          <a:p>
            <a:fld id="{9A36BD81-06CB-49E9-86F3-1AB1E07B7A01}" type="slidenum">
              <a:rPr lang="en-US" altLang="zh-CN" smtClean="0">
                <a:solidFill>
                  <a:srgbClr val="000000"/>
                </a:solidFill>
              </a:rPr>
              <a:pPr/>
              <a:t>8</a:t>
            </a:fld>
            <a:endParaRPr lang="en-US" altLang="zh-CN">
              <a:solidFill>
                <a:srgbClr val="000000"/>
              </a:solidFill>
            </a:endParaRPr>
          </a:p>
        </p:txBody>
      </p:sp>
      <p:sp>
        <p:nvSpPr>
          <p:cNvPr id="5" name="页脚占位符 4">
            <a:extLst>
              <a:ext uri="{FF2B5EF4-FFF2-40B4-BE49-F238E27FC236}">
                <a16:creationId xmlns:a16="http://schemas.microsoft.com/office/drawing/2014/main" id="{DAD682D8-DB1C-4807-AC8D-8E4E2DC167EB}"/>
              </a:ext>
            </a:extLst>
          </p:cNvPr>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a:extLst>
              <a:ext uri="{FF2B5EF4-FFF2-40B4-BE49-F238E27FC236}">
                <a16:creationId xmlns:a16="http://schemas.microsoft.com/office/drawing/2014/main" id="{34CA8142-80AF-49E0-A846-4803DBB99DA5}"/>
              </a:ext>
            </a:extLst>
          </p:cNvPr>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pic>
        <p:nvPicPr>
          <p:cNvPr id="8" name="图片 7">
            <a:extLst>
              <a:ext uri="{FF2B5EF4-FFF2-40B4-BE49-F238E27FC236}">
                <a16:creationId xmlns:a16="http://schemas.microsoft.com/office/drawing/2014/main" id="{84AD6B93-0F85-4F13-B4F6-CBD789D2BE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49" b="1"/>
          <a:stretch/>
        </p:blipFill>
        <p:spPr>
          <a:xfrm>
            <a:off x="6028260" y="1243781"/>
            <a:ext cx="4944577" cy="3700837"/>
          </a:xfrm>
          <a:prstGeom prst="rect">
            <a:avLst/>
          </a:prstGeom>
        </p:spPr>
      </p:pic>
      <p:pic>
        <p:nvPicPr>
          <p:cNvPr id="11" name="图片 10">
            <a:extLst>
              <a:ext uri="{FF2B5EF4-FFF2-40B4-BE49-F238E27FC236}">
                <a16:creationId xmlns:a16="http://schemas.microsoft.com/office/drawing/2014/main" id="{9655A1B7-4645-431D-BB35-E22DBCD49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2953" y="4350774"/>
            <a:ext cx="2304468" cy="1704675"/>
          </a:xfrm>
          <a:prstGeom prst="rect">
            <a:avLst/>
          </a:prstGeom>
        </p:spPr>
      </p:pic>
    </p:spTree>
    <p:extLst>
      <p:ext uri="{BB962C8B-B14F-4D97-AF65-F5344CB8AC3E}">
        <p14:creationId xmlns:p14="http://schemas.microsoft.com/office/powerpoint/2010/main" val="312718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2DFBC8-FFFB-4F71-9D46-B0EBA3175F00}"/>
              </a:ext>
            </a:extLst>
          </p:cNvPr>
          <p:cNvSpPr>
            <a:spLocks noGrp="1"/>
          </p:cNvSpPr>
          <p:nvPr>
            <p:ph type="title"/>
          </p:nvPr>
        </p:nvSpPr>
        <p:spPr/>
        <p:txBody>
          <a:bodyPr/>
          <a:lstStyle/>
          <a:p>
            <a:r>
              <a:rPr lang="zh-CN" altLang="en-US" dirty="0"/>
              <a:t>智能风场</a:t>
            </a:r>
            <a:r>
              <a:rPr lang="en-US" altLang="zh-CN" dirty="0"/>
              <a:t>-</a:t>
            </a:r>
            <a:r>
              <a:rPr lang="zh-CN" altLang="en-US" dirty="0"/>
              <a:t>检修管理</a:t>
            </a:r>
          </a:p>
        </p:txBody>
      </p:sp>
      <p:sp>
        <p:nvSpPr>
          <p:cNvPr id="3" name="内容占位符 2">
            <a:extLst>
              <a:ext uri="{FF2B5EF4-FFF2-40B4-BE49-F238E27FC236}">
                <a16:creationId xmlns:a16="http://schemas.microsoft.com/office/drawing/2014/main" id="{954D1A22-43F7-495D-9510-D3BD5DB76231}"/>
              </a:ext>
            </a:extLst>
          </p:cNvPr>
          <p:cNvSpPr>
            <a:spLocks noGrp="1"/>
          </p:cNvSpPr>
          <p:nvPr>
            <p:ph idx="1"/>
          </p:nvPr>
        </p:nvSpPr>
        <p:spPr>
          <a:xfrm>
            <a:off x="334436" y="1196975"/>
            <a:ext cx="4955319" cy="5111750"/>
          </a:xfrm>
        </p:spPr>
        <p:txBody>
          <a:bodyPr/>
          <a:lstStyle/>
          <a:p>
            <a:r>
              <a:rPr lang="zh-CN" altLang="en-US" dirty="0"/>
              <a:t>叶片检测科技化</a:t>
            </a:r>
            <a:endParaRPr lang="en-US" altLang="zh-CN" dirty="0"/>
          </a:p>
          <a:p>
            <a:pPr lvl="1"/>
            <a:r>
              <a:rPr lang="zh-CN" altLang="en-US" sz="2000" dirty="0"/>
              <a:t>利用无人机巡检手段，携带可见光高清摄像机、激光测距仪等传感器进行叶片高空巡检，能够快速地进行故障检查和故障信息确认，实现叶片表面损伤初筛的目标。</a:t>
            </a:r>
            <a:endParaRPr lang="en-US" altLang="zh-CN" sz="2000" dirty="0"/>
          </a:p>
          <a:p>
            <a:pPr lvl="1"/>
            <a:r>
              <a:rPr lang="zh-CN" altLang="en-US" sz="2000" dirty="0"/>
              <a:t>通过风电场叶片数字管理平台完成叶片巡检数据（图像、视频信息）的存储管理及数据的分析处理（叶片缺陷数据智能识别技术正在研究中）工作，再经过综合判断和分析，快速完成故障信息确认及缺陷定位，根据不同的缺陷给出针对性的修复建议，实现报告自动化出具的功能。</a:t>
            </a:r>
          </a:p>
        </p:txBody>
      </p:sp>
      <p:sp>
        <p:nvSpPr>
          <p:cNvPr id="4" name="灯片编号占位符 3">
            <a:extLst>
              <a:ext uri="{FF2B5EF4-FFF2-40B4-BE49-F238E27FC236}">
                <a16:creationId xmlns:a16="http://schemas.microsoft.com/office/drawing/2014/main" id="{EA357A76-3EE4-4788-933A-36969C4B26EF}"/>
              </a:ext>
            </a:extLst>
          </p:cNvPr>
          <p:cNvSpPr>
            <a:spLocks noGrp="1"/>
          </p:cNvSpPr>
          <p:nvPr>
            <p:ph type="sldNum" sz="quarter" idx="12"/>
          </p:nvPr>
        </p:nvSpPr>
        <p:spPr/>
        <p:txBody>
          <a:bodyPr/>
          <a:lstStyle/>
          <a:p>
            <a:fld id="{9A36BD81-06CB-49E9-86F3-1AB1E07B7A01}" type="slidenum">
              <a:rPr lang="en-US" altLang="zh-CN" smtClean="0">
                <a:solidFill>
                  <a:srgbClr val="000000"/>
                </a:solidFill>
              </a:rPr>
              <a:pPr/>
              <a:t>9</a:t>
            </a:fld>
            <a:endParaRPr lang="en-US" altLang="zh-CN">
              <a:solidFill>
                <a:srgbClr val="000000"/>
              </a:solidFill>
            </a:endParaRPr>
          </a:p>
        </p:txBody>
      </p:sp>
      <p:sp>
        <p:nvSpPr>
          <p:cNvPr id="5" name="页脚占位符 4">
            <a:extLst>
              <a:ext uri="{FF2B5EF4-FFF2-40B4-BE49-F238E27FC236}">
                <a16:creationId xmlns:a16="http://schemas.microsoft.com/office/drawing/2014/main" id="{DAD682D8-DB1C-4807-AC8D-8E4E2DC167EB}"/>
              </a:ext>
            </a:extLst>
          </p:cNvPr>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a:extLst>
              <a:ext uri="{FF2B5EF4-FFF2-40B4-BE49-F238E27FC236}">
                <a16:creationId xmlns:a16="http://schemas.microsoft.com/office/drawing/2014/main" id="{34CA8142-80AF-49E0-A846-4803DBB99DA5}"/>
              </a:ext>
            </a:extLst>
          </p:cNvPr>
          <p:cNvSpPr>
            <a:spLocks noGrp="1"/>
          </p:cNvSpPr>
          <p:nvPr>
            <p:ph type="dt" sz="half" idx="10"/>
          </p:nvPr>
        </p:nvSpPr>
        <p:spPr/>
        <p:txBody>
          <a:bodyPr/>
          <a:lstStyle/>
          <a:p>
            <a:fld id="{3D3DADA3-AAC4-4DED-838A-DCC1C6C6A803}" type="datetime1">
              <a:rPr lang="zh-CN" altLang="en-US" smtClean="0">
                <a:solidFill>
                  <a:srgbClr val="000000"/>
                </a:solidFill>
              </a:rPr>
              <a:t>2023/9/18</a:t>
            </a:fld>
            <a:endParaRPr lang="en-US" altLang="zh-CN" dirty="0">
              <a:solidFill>
                <a:srgbClr val="000000"/>
              </a:solidFill>
            </a:endParaRPr>
          </a:p>
        </p:txBody>
      </p:sp>
      <p:pic>
        <p:nvPicPr>
          <p:cNvPr id="9" name="图片 8">
            <a:extLst>
              <a:ext uri="{FF2B5EF4-FFF2-40B4-BE49-F238E27FC236}">
                <a16:creationId xmlns:a16="http://schemas.microsoft.com/office/drawing/2014/main" id="{18AC7A09-BB51-4371-96AD-4F6821949B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0426" y="980785"/>
            <a:ext cx="4844274" cy="2644748"/>
          </a:xfrm>
          <a:prstGeom prst="rect">
            <a:avLst/>
          </a:prstGeom>
        </p:spPr>
      </p:pic>
      <p:pic>
        <p:nvPicPr>
          <p:cNvPr id="12" name="图片 11">
            <a:extLst>
              <a:ext uri="{FF2B5EF4-FFF2-40B4-BE49-F238E27FC236}">
                <a16:creationId xmlns:a16="http://schemas.microsoft.com/office/drawing/2014/main" id="{BD0E8C28-B06F-4691-93ED-4A778896D9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2563" y="3240539"/>
            <a:ext cx="4220212" cy="3175271"/>
          </a:xfrm>
          <a:prstGeom prst="rect">
            <a:avLst/>
          </a:prstGeom>
        </p:spPr>
      </p:pic>
    </p:spTree>
    <p:extLst>
      <p:ext uri="{BB962C8B-B14F-4D97-AF65-F5344CB8AC3E}">
        <p14:creationId xmlns:p14="http://schemas.microsoft.com/office/powerpoint/2010/main" val="266361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lobal Design Template">
  <a:themeElements>
    <a:clrScheme name="Global Design Template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Desig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Global Design Template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Design Template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Design Template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Design Template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Design Template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Design Template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Design Template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Design Template 8">
        <a:dk1>
          <a:srgbClr val="1B3753"/>
        </a:dk1>
        <a:lt1>
          <a:srgbClr val="FFFFFF"/>
        </a:lt1>
        <a:dk2>
          <a:srgbClr val="009999"/>
        </a:dk2>
        <a:lt2>
          <a:srgbClr val="FFF385"/>
        </a:lt2>
        <a:accent1>
          <a:srgbClr val="9AE6C0"/>
        </a:accent1>
        <a:accent2>
          <a:srgbClr val="0099CC"/>
        </a:accent2>
        <a:accent3>
          <a:srgbClr val="AACACA"/>
        </a:accent3>
        <a:accent4>
          <a:srgbClr val="DADADA"/>
        </a:accent4>
        <a:accent5>
          <a:srgbClr val="CAF0DC"/>
        </a:accent5>
        <a:accent6>
          <a:srgbClr val="008AB9"/>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Global Design Template 9">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2778</TotalTime>
  <Words>2810</Words>
  <Application>Microsoft Office PowerPoint</Application>
  <PresentationFormat>宽屏</PresentationFormat>
  <Paragraphs>417</Paragraphs>
  <Slides>34</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34</vt:i4>
      </vt:variant>
    </vt:vector>
  </HeadingPairs>
  <TitlesOfParts>
    <vt:vector size="46" baseType="lpstr">
      <vt:lpstr>inherit</vt:lpstr>
      <vt:lpstr>ＭＳ Ｐゴシック</vt:lpstr>
      <vt:lpstr>等线</vt:lpstr>
      <vt:lpstr>汉仪雅酷黑-95J</vt:lpstr>
      <vt:lpstr>宋体</vt:lpstr>
      <vt:lpstr>微软雅黑</vt:lpstr>
      <vt:lpstr>Arial</vt:lpstr>
      <vt:lpstr>Calibri</vt:lpstr>
      <vt:lpstr>Tahoma</vt:lpstr>
      <vt:lpstr>Times New Roman</vt:lpstr>
      <vt:lpstr>Wingdings</vt:lpstr>
      <vt:lpstr>Global Design Template</vt:lpstr>
      <vt:lpstr>大数据分析基础</vt:lpstr>
      <vt:lpstr>About me</vt:lpstr>
      <vt:lpstr>风力发电数字化转型</vt:lpstr>
      <vt:lpstr>风力发电数字化转型</vt:lpstr>
      <vt:lpstr>智能风场-运行管理</vt:lpstr>
      <vt:lpstr>智能风场-检修管理</vt:lpstr>
      <vt:lpstr>智能风场-检修管理</vt:lpstr>
      <vt:lpstr>智能风场-检修管理</vt:lpstr>
      <vt:lpstr>智能风场-检修管理</vt:lpstr>
      <vt:lpstr>智能风场-检修管理</vt:lpstr>
      <vt:lpstr>智慧集控中心-指挥大厅</vt:lpstr>
      <vt:lpstr>智能风场效益分析</vt:lpstr>
      <vt:lpstr>无处不在的大数据分析</vt:lpstr>
      <vt:lpstr>大数据的产生</vt:lpstr>
      <vt:lpstr>大数据的产生</vt:lpstr>
      <vt:lpstr>大数据的产生</vt:lpstr>
      <vt:lpstr>大数据的产生</vt:lpstr>
      <vt:lpstr>大数据的产生</vt:lpstr>
      <vt:lpstr>大数据的产生</vt:lpstr>
      <vt:lpstr>大数据的产生</vt:lpstr>
      <vt:lpstr>大数据处理和分析技术</vt:lpstr>
      <vt:lpstr>大数据分析基础</vt:lpstr>
      <vt:lpstr>大数据分析基础</vt:lpstr>
      <vt:lpstr>大数据分析基础</vt:lpstr>
      <vt:lpstr>大数据（分析）的定义</vt:lpstr>
      <vt:lpstr>大数据（分析）的定义</vt:lpstr>
      <vt:lpstr>大数据分析的五个误区</vt:lpstr>
      <vt:lpstr>大数据分析的五个误区</vt:lpstr>
      <vt:lpstr>大数据分析的五个误区</vt:lpstr>
      <vt:lpstr>大数据分析基础</vt:lpstr>
      <vt:lpstr>大数据分析基础</vt:lpstr>
      <vt:lpstr>大数据分析基础</vt:lpstr>
      <vt:lpstr>大数据分析基础</vt:lpstr>
      <vt:lpstr>大数据分析基础</vt:lpstr>
    </vt:vector>
  </TitlesOfParts>
  <Company>XMU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BDA</dc:title>
  <dc:creator>Bin Fang</dc:creator>
  <cp:lastModifiedBy>Bin Fang</cp:lastModifiedBy>
  <cp:revision>236</cp:revision>
  <cp:lastPrinted>2022-09-14T07:49:50Z</cp:lastPrinted>
  <dcterms:created xsi:type="dcterms:W3CDTF">2017-03-23T06:21:49Z</dcterms:created>
  <dcterms:modified xsi:type="dcterms:W3CDTF">2023-09-18T14:36:35Z</dcterms:modified>
</cp:coreProperties>
</file>